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Override16.xml" ContentType="application/vnd.openxmlformats-officedocument.themeOverride+xml"/>
  <Override PartName="/ppt/theme/themeOverride17.xml" ContentType="application/vnd.openxmlformats-officedocument.themeOverrid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3.xml" ContentType="application/vnd.openxmlformats-officedocument.theme+xml"/>
  <Override PartName="/ppt/theme/themeOverride18.xml" ContentType="application/vnd.openxmlformats-officedocument.themeOverride+xml"/>
  <Override PartName="/ppt/theme/themeOverride19.xml" ContentType="application/vnd.openxmlformats-officedocument.themeOverride+xml"/>
  <Override PartName="/ppt/theme/themeOverride20.xml" ContentType="application/vnd.openxmlformats-officedocument.themeOverride+xml"/>
  <Override PartName="/ppt/theme/themeOverride21.xml" ContentType="application/vnd.openxmlformats-officedocument.themeOverride+xml"/>
  <Override PartName="/ppt/theme/themeOverride22.xml" ContentType="application/vnd.openxmlformats-officedocument.themeOverride+xml"/>
  <Override PartName="/ppt/theme/themeOverride23.xml" ContentType="application/vnd.openxmlformats-officedocument.themeOverrid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4.xml" ContentType="application/vnd.openxmlformats-officedocument.theme+xml"/>
  <Override PartName="/ppt/theme/themeOverride24.xml" ContentType="application/vnd.openxmlformats-officedocument.themeOverride+xml"/>
  <Override PartName="/ppt/theme/themeOverride25.xml" ContentType="application/vnd.openxmlformats-officedocument.themeOverride+xml"/>
  <Override PartName="/ppt/theme/themeOverride26.xml" ContentType="application/vnd.openxmlformats-officedocument.themeOverride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5.xml" ContentType="application/vnd.openxmlformats-officedocument.theme+xml"/>
  <Override PartName="/ppt/theme/themeOverride27.xml" ContentType="application/vnd.openxmlformats-officedocument.themeOverride+xml"/>
  <Override PartName="/ppt/theme/themeOverride28.xml" ContentType="application/vnd.openxmlformats-officedocument.themeOverride+xml"/>
  <Override PartName="/ppt/theme/themeOverride29.xml" ContentType="application/vnd.openxmlformats-officedocument.themeOverride+xml"/>
  <Override PartName="/ppt/theme/themeOverride30.xml" ContentType="application/vnd.openxmlformats-officedocument.themeOverride+xml"/>
  <Override PartName="/ppt/theme/themeOverride31.xml" ContentType="application/vnd.openxmlformats-officedocument.themeOverrid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6.xml" ContentType="application/vnd.openxmlformats-officedocument.theme+xml"/>
  <Override PartName="/ppt/theme/themeOverride32.xml" ContentType="application/vnd.openxmlformats-officedocument.themeOverride+xml"/>
  <Override PartName="/ppt/theme/themeOverride33.xml" ContentType="application/vnd.openxmlformats-officedocument.themeOverride+xml"/>
  <Override PartName="/ppt/theme/themeOverride34.xml" ContentType="application/vnd.openxmlformats-officedocument.themeOverride+xml"/>
  <Override PartName="/ppt/theme/themeOverride35.xml" ContentType="application/vnd.openxmlformats-officedocument.themeOverride+xml"/>
  <Override PartName="/ppt/theme/themeOverride36.xml" ContentType="application/vnd.openxmlformats-officedocument.themeOverride+xml"/>
  <Override PartName="/ppt/theme/themeOverride37.xml" ContentType="application/vnd.openxmlformats-officedocument.themeOverride+xml"/>
  <Override PartName="/ppt/theme/themeOverride38.xml" ContentType="application/vnd.openxmlformats-officedocument.themeOverride+xml"/>
  <Override PartName="/ppt/theme/themeOverride39.xml" ContentType="application/vnd.openxmlformats-officedocument.themeOverride+xml"/>
  <Override PartName="/ppt/theme/themeOverride40.xml" ContentType="application/vnd.openxmlformats-officedocument.themeOverride+xml"/>
  <Override PartName="/ppt/theme/themeOverride41.xml" ContentType="application/vnd.openxmlformats-officedocument.themeOverride+xml"/>
  <Override PartName="/ppt/theme/themeOverride42.xml" ContentType="application/vnd.openxmlformats-officedocument.themeOverride+xml"/>
  <Override PartName="/ppt/theme/theme7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1.xml" ContentType="application/vnd.openxmlformats-officedocument.presentationml.notesSlid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notesSlides/notesSlide2.xml" ContentType="application/vnd.openxmlformats-officedocument.presentationml.notesSlide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notesSlides/notesSlide3.xml" ContentType="application/vnd.openxmlformats-officedocument.presentationml.notesSlide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notesSlides/notesSlide4.xml" ContentType="application/vnd.openxmlformats-officedocument.presentationml.notesSlide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notesSlides/notesSlide5.xml" ContentType="application/vnd.openxmlformats-officedocument.presentationml.notesSlide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notesSlides/notesSlide6.xml" ContentType="application/vnd.openxmlformats-officedocument.presentationml.notesSlide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notesSlides/notesSlide7.xml" ContentType="application/vnd.openxmlformats-officedocument.presentationml.notesSlide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notesSlides/notesSlide8.xml" ContentType="application/vnd.openxmlformats-officedocument.presentationml.notesSlide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notesSlides/notesSlide9.xml" ContentType="application/vnd.openxmlformats-officedocument.presentationml.notesSlide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notesSlides/notesSlide10.xml" ContentType="application/vnd.openxmlformats-officedocument.presentationml.notesSlide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notesSlides/notesSlide11.xml" ContentType="application/vnd.openxmlformats-officedocument.presentationml.notesSlide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notesSlides/notesSlide12.xml" ContentType="application/vnd.openxmlformats-officedocument.presentationml.notesSlide+xml"/>
  <Override PartName="/ppt/tags/tag112.xml" ContentType="application/vnd.openxmlformats-officedocument.presentationml.tags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72" r:id="rId1"/>
    <p:sldMasterId id="2147483684" r:id="rId2"/>
    <p:sldMasterId id="2147483691" r:id="rId3"/>
    <p:sldMasterId id="2147483699" r:id="rId4"/>
    <p:sldMasterId id="2147483706" r:id="rId5"/>
    <p:sldMasterId id="2147483712" r:id="rId6"/>
  </p:sldMasterIdLst>
  <p:notesMasterIdLst>
    <p:notesMasterId r:id="rId20"/>
  </p:notesMasterIdLst>
  <p:sldIdLst>
    <p:sldId id="256" r:id="rId7"/>
    <p:sldId id="257" r:id="rId8"/>
    <p:sldId id="265" r:id="rId9"/>
    <p:sldId id="262" r:id="rId10"/>
    <p:sldId id="263" r:id="rId11"/>
    <p:sldId id="258" r:id="rId12"/>
    <p:sldId id="266" r:id="rId13"/>
    <p:sldId id="264" r:id="rId14"/>
    <p:sldId id="267" r:id="rId15"/>
    <p:sldId id="261" r:id="rId16"/>
    <p:sldId id="259" r:id="rId17"/>
    <p:sldId id="260" r:id="rId18"/>
    <p:sldId id="268" r:id="rId19"/>
  </p:sldIdLst>
  <p:sldSz cx="12192000" cy="6858000"/>
  <p:notesSz cx="6858000" cy="9144000"/>
  <p:custDataLst>
    <p:tags r:id="rId2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756" y="6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3" Type="http://schemas.openxmlformats.org/officeDocument/2006/relationships/slideMaster" Target="slideMasters/slideMaster3.xml"/><Relationship Id="rId21" Type="http://schemas.openxmlformats.org/officeDocument/2006/relationships/tags" Target="tags/tag1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viewProps" Target="viewProp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4C7C9A-DECB-4B70-9190-76E5EE2E7458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95C8BA-D900-4C52-B5B6-3CEE3FA31A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17814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95C8BA-D900-4C52-B5B6-3CEE3FA31A21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46345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95C8BA-D900-4C52-B5B6-3CEE3FA31A21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46970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95C8BA-D900-4C52-B5B6-3CEE3FA31A21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44157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95C8BA-D900-4C52-B5B6-3CEE3FA31A21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3097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95C8BA-D900-4C52-B5B6-3CEE3FA31A21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94542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95C8BA-D900-4C52-B5B6-3CEE3FA31A21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76175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95C8BA-D900-4C52-B5B6-3CEE3FA31A21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13027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95C8BA-D900-4C52-B5B6-3CEE3FA31A21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69823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95C8BA-D900-4C52-B5B6-3CEE3FA31A21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37518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95C8BA-D900-4C52-B5B6-3CEE3FA31A21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2494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95C8BA-D900-4C52-B5B6-3CEE3FA31A21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97198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95C8BA-D900-4C52-B5B6-3CEE3FA31A21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89166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95C8BA-D900-4C52-B5B6-3CEE3FA31A21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20141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0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1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14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15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16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17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3.xml"/><Relationship Id="rId1" Type="http://schemas.openxmlformats.org/officeDocument/2006/relationships/themeOverride" Target="../theme/themeOverride18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3.xml"/><Relationship Id="rId1" Type="http://schemas.openxmlformats.org/officeDocument/2006/relationships/themeOverride" Target="../theme/themeOverride19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3.xml"/><Relationship Id="rId1" Type="http://schemas.openxmlformats.org/officeDocument/2006/relationships/themeOverride" Target="../theme/themeOverride20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3.xml"/><Relationship Id="rId1" Type="http://schemas.openxmlformats.org/officeDocument/2006/relationships/themeOverride" Target="../theme/themeOverride2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3.xml"/><Relationship Id="rId1" Type="http://schemas.openxmlformats.org/officeDocument/2006/relationships/themeOverride" Target="../theme/themeOverride2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3.xml"/><Relationship Id="rId1" Type="http://schemas.openxmlformats.org/officeDocument/2006/relationships/themeOverride" Target="../theme/themeOverride23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4.xml"/><Relationship Id="rId1" Type="http://schemas.openxmlformats.org/officeDocument/2006/relationships/themeOverride" Target="../theme/themeOverride24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4.xml"/><Relationship Id="rId1" Type="http://schemas.openxmlformats.org/officeDocument/2006/relationships/themeOverride" Target="../theme/themeOverride25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4.xml"/><Relationship Id="rId1" Type="http://schemas.openxmlformats.org/officeDocument/2006/relationships/themeOverride" Target="../theme/themeOverride26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5.xml"/><Relationship Id="rId1" Type="http://schemas.openxmlformats.org/officeDocument/2006/relationships/themeOverride" Target="../theme/themeOverride27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5.xml"/><Relationship Id="rId1" Type="http://schemas.openxmlformats.org/officeDocument/2006/relationships/themeOverride" Target="../theme/themeOverride28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5.xml"/><Relationship Id="rId1" Type="http://schemas.openxmlformats.org/officeDocument/2006/relationships/themeOverride" Target="../theme/themeOverride29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5.xml"/><Relationship Id="rId1" Type="http://schemas.openxmlformats.org/officeDocument/2006/relationships/themeOverride" Target="../theme/themeOverride30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5.xml"/><Relationship Id="rId1" Type="http://schemas.openxmlformats.org/officeDocument/2006/relationships/themeOverride" Target="../theme/themeOverride3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6.xml"/><Relationship Id="rId1" Type="http://schemas.openxmlformats.org/officeDocument/2006/relationships/themeOverride" Target="../theme/themeOverride3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6.xml"/><Relationship Id="rId1" Type="http://schemas.openxmlformats.org/officeDocument/2006/relationships/themeOverride" Target="../theme/themeOverride33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6.xml"/><Relationship Id="rId1" Type="http://schemas.openxmlformats.org/officeDocument/2006/relationships/themeOverride" Target="../theme/themeOverride34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6.xml"/><Relationship Id="rId1" Type="http://schemas.openxmlformats.org/officeDocument/2006/relationships/themeOverride" Target="../theme/themeOverride35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6.xml"/><Relationship Id="rId1" Type="http://schemas.openxmlformats.org/officeDocument/2006/relationships/themeOverride" Target="../theme/themeOverride36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6.xml"/><Relationship Id="rId1" Type="http://schemas.openxmlformats.org/officeDocument/2006/relationships/themeOverride" Target="../theme/themeOverride37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6.xml"/><Relationship Id="rId1" Type="http://schemas.openxmlformats.org/officeDocument/2006/relationships/themeOverride" Target="../theme/themeOverride38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6.xml"/><Relationship Id="rId1" Type="http://schemas.openxmlformats.org/officeDocument/2006/relationships/themeOverride" Target="../theme/themeOverride39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6.xml"/><Relationship Id="rId1" Type="http://schemas.openxmlformats.org/officeDocument/2006/relationships/themeOverride" Target="../theme/themeOverride40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6.xml"/><Relationship Id="rId1" Type="http://schemas.openxmlformats.org/officeDocument/2006/relationships/themeOverride" Target="../theme/themeOverride4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6.xml"/><Relationship Id="rId1" Type="http://schemas.openxmlformats.org/officeDocument/2006/relationships/themeOverride" Target="../theme/themeOverride4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8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1BC9E117-4054-A55C-2659-8BE8160A9F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xmlns="" id="{1237F8E3-3CEF-E6EE-977D-875F02B43A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9A18BDB0-8690-A68A-8FF3-96E3A7956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ED1DF-3FC2-495C-A046-0A81C8D4D4F2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3CE21B95-762D-79F9-AD07-BA780E49E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662A0291-087D-DD68-F3C5-7D00CF88C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090B5-F1CF-4971-92E5-CE4483B4C6B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95719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04AF21CD-BC06-4E17-505F-01D1BCB362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F71F1F6C-DB44-0FED-2A32-9021517F11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87D9EB21-1C2D-1EC2-334C-5F2BA54D6D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ED1DF-3FC2-495C-A046-0A81C8D4D4F2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377C4A8C-709A-FD93-CE89-E75E75077D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C91777CD-B858-EE5D-6CDF-E21A521E1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090B5-F1CF-4971-92E5-CE4483B4C6B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28945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xmlns="" id="{D17C0F61-29AE-A93F-1E4E-150DB69B0B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948C89C5-C345-9453-C087-16E95C36D6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2888BF4A-8A74-0611-53B8-1D101D50D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ED1DF-3FC2-495C-A046-0A81C8D4D4F2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C93FB9B5-D598-F367-5639-CC7D54CF0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7329ECD4-238C-C00B-7828-7F0FE67D7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090B5-F1CF-4971-92E5-CE4483B4C6B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2757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10297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自定义版式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157957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4294967295" orient="horz" pos="2160">
          <p15:clr>
            <a:srgbClr val="FBAE40"/>
          </p15:clr>
        </p15:guide>
        <p15:guide id="4294967295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00125" y="951365"/>
            <a:ext cx="7677150" cy="935037"/>
          </a:xfrm>
        </p:spPr>
        <p:txBody>
          <a:bodyPr anchor="ctr">
            <a:normAutofit/>
          </a:bodyPr>
          <a:lstStyle>
            <a:lvl1pPr algn="l"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E885D-A620-4995-B005-AA3EE598B9C5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268BC-22D7-45EC-A407-BDB4BB7F2C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03615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2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739020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E885D-A620-4995-B005-AA3EE598B9C5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268BC-22D7-45EC-A407-BDB4BB7F2C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17652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57425" y="925966"/>
            <a:ext cx="7677150" cy="935037"/>
          </a:xfrm>
        </p:spPr>
        <p:txBody>
          <a:bodyPr anchor="ctr">
            <a:normAutofit/>
          </a:bodyPr>
          <a:lstStyle>
            <a:lvl1pPr algn="ctr"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E885D-A620-4995-B005-AA3EE598B9C5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268BC-22D7-45EC-A407-BDB4BB7F2C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36648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E885D-A620-4995-B005-AA3EE598B9C5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268BC-22D7-45EC-A407-BDB4BB7F2C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2200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3B8A3-A6A6-4182-BF03-C7222DD023B0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CF265-6B94-43F3-A2B2-A74968330A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55861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BE40E522-7EE7-5645-ACE7-945D5CBDBA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1CDC814F-D955-61F9-8F82-2AA8553AA1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2E86C812-CD39-19C1-3FB4-171FE77C8D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ED1DF-3FC2-495C-A046-0A81C8D4D4F2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AC0D60CF-AEA2-7CAA-4780-D135B2D143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DBC8EF0F-F86B-AAB8-E556-8755A4D727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090B5-F1CF-4971-92E5-CE4483B4C6B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811870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00125" y="951365"/>
            <a:ext cx="7677150" cy="935037"/>
          </a:xfrm>
        </p:spPr>
        <p:txBody>
          <a:bodyPr anchor="ctr">
            <a:normAutofit/>
          </a:bodyPr>
          <a:lstStyle>
            <a:lvl1pPr algn="l"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3B8A3-A6A6-4182-BF03-C7222DD023B0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CF265-6B94-43F3-A2B2-A74968330A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8428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2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56112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3B8A3-A6A6-4182-BF03-C7222DD023B0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CF265-6B94-43F3-A2B2-A74968330A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57574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57425" y="925966"/>
            <a:ext cx="7677150" cy="935037"/>
          </a:xfrm>
        </p:spPr>
        <p:txBody>
          <a:bodyPr anchor="ctr">
            <a:normAutofit/>
          </a:bodyPr>
          <a:lstStyle>
            <a:lvl1pPr algn="ctr"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3B8A3-A6A6-4182-BF03-C7222DD023B0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CF265-6B94-43F3-A2B2-A74968330A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52005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2404395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94161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0940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9951981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162675" y="646239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xmlns="" id="{24714E8F-3677-7CAF-2974-4CEC2A884C30}"/>
              </a:ext>
            </a:extLst>
          </p:cNvPr>
          <p:cNvSpPr txBox="1"/>
          <p:nvPr/>
        </p:nvSpPr>
        <p:spPr>
          <a:xfrm>
            <a:off x="6162675" y="646239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793619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自定义版式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990291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4294967295" orient="horz" pos="2160">
          <p15:clr>
            <a:srgbClr val="FBAE40"/>
          </p15:clr>
        </p15:guide>
        <p15:guide id="4294967295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44038459-4826-B7BA-40DF-CB233CC433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DEF44CEA-01D6-41DE-D4A1-A8864F01D4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4C30CD8F-680A-8FD1-7C36-D5EF79D63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ED1DF-3FC2-495C-A046-0A81C8D4D4F2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BBA67C31-ADDD-6E87-C6E5-AABEC9AF7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CE13E210-F0BD-FD63-4404-137EA7F95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090B5-F1CF-4971-92E5-CE4483B4C6B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361939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G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4659992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00125" y="951365"/>
            <a:ext cx="7677150" cy="935037"/>
          </a:xfrm>
        </p:spPr>
        <p:txBody>
          <a:bodyPr anchor="ctr">
            <a:normAutofit/>
          </a:bodyPr>
          <a:lstStyle>
            <a:lvl1pPr algn="l"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E885D-A620-4995-B005-AA3EE598B9C5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268BC-22D7-45EC-A407-BDB4BB7F2C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14606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2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07641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E885D-A620-4995-B005-AA3EE598B9C5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268BC-22D7-45EC-A407-BDB4BB7F2C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5766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57425" y="925966"/>
            <a:ext cx="7677150" cy="935037"/>
          </a:xfrm>
        </p:spPr>
        <p:txBody>
          <a:bodyPr anchor="ctr">
            <a:normAutofit/>
          </a:bodyPr>
          <a:lstStyle>
            <a:lvl1pPr algn="ctr"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E885D-A620-4995-B005-AA3EE598B9C5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268BC-22D7-45EC-A407-BDB4BB7F2C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58580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E885D-A620-4995-B005-AA3EE598B9C5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268BC-22D7-45EC-A407-BDB4BB7F2C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12461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23A64301-E2B4-AE45-FA66-FB2D50511B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xmlns="" id="{93AD1F66-CD99-48F6-3E0D-B32E00913D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1BAD26E8-849C-C0F3-2709-18A45EDF32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094F4-73FD-4218-BDF5-58BD2119AE37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C91FB114-FB63-2959-E051-A7F239FF5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995081E5-6255-FDEF-61E4-5C100C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A1FB-B923-4D6B-B06E-BD594E88C35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120392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B1D2A8C3-7ED1-9067-077D-34FD48F18C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CD7DA62B-3000-33D7-52AA-D9FF5B8F84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DA70C16D-BC93-44F3-92AB-EF07CFC5F8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094F4-73FD-4218-BDF5-58BD2119AE37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F8326B37-72CA-CEA9-E6A2-1D9D3F11C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C1520F71-EE3B-0A72-6057-D67F0DCAA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A1FB-B923-4D6B-B06E-BD594E88C35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41229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132A9B8A-31F2-17BA-FF7B-985C3FE4F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37084E6E-DFC5-A4E7-D1CD-143E46391E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189B5592-F744-5266-5A34-929EEF5619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094F4-73FD-4218-BDF5-58BD2119AE37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6C42A567-C7AD-85EC-B470-4B247FDF24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87D26BFF-2ED4-2119-2CCF-4EF4090A6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A1FB-B923-4D6B-B06E-BD594E88C35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221297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220340FF-BFB7-45B4-8EA7-395E692B00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AC52E7A9-BE45-47BC-9FB8-5C1809056C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BC2A3794-9970-1545-FE0B-CDB606604C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D5A5A26F-2D78-A215-B187-D49433647F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094F4-73FD-4218-BDF5-58BD2119AE37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825C91A9-3D41-6A92-94EC-17EEBFA45C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99BCB43C-2B63-D0F7-CE63-8A7A1287B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A1FB-B923-4D6B-B06E-BD594E88C35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16794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AE60DBD3-9580-AC5B-7088-615278ABD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F258E6EB-36D7-EBDE-12CB-9B094126E9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2B7FD31E-52F3-8AD6-2E16-B8902AD1F2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7D292BB1-8355-D367-D545-453B7479B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ED1DF-3FC2-495C-A046-0A81C8D4D4F2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3F873765-C16A-A7E2-BBAF-E3AB926882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2271FB36-A9BB-FF5C-6260-BDC2E9CCC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090B5-F1CF-4971-92E5-CE4483B4C6B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816846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1ACA3AD9-BEDB-FB74-EF86-FE6B12955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E5619A05-CCCB-B0EB-16EF-19E92C853D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E756D0FF-B8AB-F69A-50DE-C4B8A2E16C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xmlns="" id="{A0963A6D-93D7-72FB-55F2-464D449B84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xmlns="" id="{E1220D27-CAAF-4082-5758-F53F460BA0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xmlns="" id="{544E9B8F-A4DC-7E17-11AB-399CA302E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094F4-73FD-4218-BDF5-58BD2119AE37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xmlns="" id="{C896C663-2665-591E-FC07-1CDF807FF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xmlns="" id="{10D5352F-38AC-69E7-89A8-E53CD487D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A1FB-B923-4D6B-B06E-BD594E88C35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463269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096B31A6-07E7-0F80-41B4-5F20C0EEE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xmlns="" id="{70B36501-6EA8-FCA6-FEDE-FAE2D1E7D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094F4-73FD-4218-BDF5-58BD2119AE37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xmlns="" id="{95D001E9-CFEB-8EFF-F2D2-EBFDDC66D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xmlns="" id="{32C1D81E-69A2-D014-CB22-E1112FB827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A1FB-B923-4D6B-B06E-BD594E88C35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720221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xmlns="" id="{9790CFD0-AFBD-93D6-EA54-9440B05E5D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094F4-73FD-4218-BDF5-58BD2119AE37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xmlns="" id="{8406909D-EB6E-E212-3888-EE1C9CB12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xmlns="" id="{C78A68B9-ECE6-EFBD-D498-A806B744D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A1FB-B923-4D6B-B06E-BD594E88C35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751544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4DEE820C-66B4-9C74-4FFC-DECA035AD5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2AD09B45-58D7-992C-BB91-1DF61A95C4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D6C098AC-486C-722D-0A4B-E38DB859E1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F203C30B-6886-B73E-712A-4C23E5031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094F4-73FD-4218-BDF5-58BD2119AE37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83C4F06F-49AA-3E58-9F8D-67ED46A80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63CBFBEB-6CBD-CE87-E228-5F29C5CE4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A1FB-B923-4D6B-B06E-BD594E88C35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184979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8C3C434C-5A7B-53A4-3C0D-4FB699862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xmlns="" id="{44DA17BE-8082-5A16-E24A-034E41BF56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D993BB4B-FB40-308D-3E3E-9AFC442F28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CDD75C53-4ECB-6147-B74D-4FF6A1490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094F4-73FD-4218-BDF5-58BD2119AE37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A98BEA85-42DC-7A15-D58F-66CEDD791D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E9A874E5-F0C5-9A7A-5824-68A507F85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A1FB-B923-4D6B-B06E-BD594E88C35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297175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FD49E86E-77CC-393E-3B58-B32749E27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43362298-B829-E04E-C7A5-D15C734E0E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6EAF6B30-C517-E3B1-8957-82127F8C0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094F4-73FD-4218-BDF5-58BD2119AE37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B5ABAFF6-B318-BC0B-5DB9-61D1B438A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E6291BC2-FBBE-F459-C0A8-7ECA01A0C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A1FB-B923-4D6B-B06E-BD594E88C35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7875164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xmlns="" id="{9BC2D794-0528-8784-D517-F92567A470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6DD7DB00-4CAF-AA0D-E187-AD3497914E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52C1980F-2397-44A6-06D5-F2218B78B2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094F4-73FD-4218-BDF5-58BD2119AE37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DDF683E1-0B20-5F33-0E43-E45E400620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C02D3081-45B5-46D9-445B-6DEAE89CD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A1FB-B923-4D6B-B06E-BD594E88C35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62059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BD314C7F-680C-9DCA-FDB8-29812E9608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8BB18D65-9637-E399-4131-9DF1EE09D0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43C79263-0791-D381-2C4F-1D5B834559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xmlns="" id="{AD43344C-3772-3743-818B-59875BBCFF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xmlns="" id="{81252CF7-A04D-8610-DD8A-B3B57C94C9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xmlns="" id="{83B79568-C219-C71C-03A5-D395EAB2CC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ED1DF-3FC2-495C-A046-0A81C8D4D4F2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xmlns="" id="{D9FC3BDE-7D67-3A25-1A07-D2BF741E7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xmlns="" id="{22781FC2-2F35-DBC3-4C82-8AFCA7FC9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090B5-F1CF-4971-92E5-CE4483B4C6B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8849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21B24D9D-0B8E-5778-05DF-FE3CEAC4A0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xmlns="" id="{CA3C56DA-3F0E-A11F-4947-D3148852C1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ED1DF-3FC2-495C-A046-0A81C8D4D4F2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xmlns="" id="{001ACE10-34B8-D8C6-2D4F-27FF11E664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xmlns="" id="{9C82893F-ADEA-C81A-F0B6-CF8D7485A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090B5-F1CF-4971-92E5-CE4483B4C6B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91503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xmlns="" id="{5E0FD95F-4595-B66D-492E-E0D9C96540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ED1DF-3FC2-495C-A046-0A81C8D4D4F2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xmlns="" id="{7E17F480-8EFF-D32C-8FAB-83B15F179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xmlns="" id="{7C092D0A-B1D1-968A-8EB3-6F2394B257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090B5-F1CF-4971-92E5-CE4483B4C6B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58583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7C421C5D-937D-DA3B-109B-C3D5A4681B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51CD904D-0299-6FE2-C558-9906E6AC95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6066AB77-AA1B-1228-582F-CD4F0A97C9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CCFA2634-8FF0-0BF2-69BD-946802BA94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ED1DF-3FC2-495C-A046-0A81C8D4D4F2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01C24CB1-3223-DCCB-4D2F-BCF0593E4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9ECF3994-6CAB-7530-A2AA-6375E4B97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090B5-F1CF-4971-92E5-CE4483B4C6B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87533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0F680EBB-50C7-E182-B26B-E557BF23FD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xmlns="" id="{05D6171F-E2F8-2C6B-08D6-08917F2D5A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639D8AD2-C2D1-DC3B-3E47-9AB4CDD84F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47752DCF-B482-221F-22CD-96565A430F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ED1DF-3FC2-495C-A046-0A81C8D4D4F2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ADB88E1F-A69D-4D58-5F8E-9CAEE869B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B1FF5FFD-D57F-1B24-D288-8C7938085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090B5-F1CF-4971-92E5-CE4483B4C6B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2129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7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5" Type="http://schemas.openxmlformats.org/officeDocument/2006/relationships/slideLayout" Target="../slideLayouts/slideLayout23.xml"/><Relationship Id="rId4" Type="http://schemas.openxmlformats.org/officeDocument/2006/relationships/slideLayout" Target="../slideLayouts/slideLayout22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7.xml"/><Relationship Id="rId7" Type="http://schemas.openxmlformats.org/officeDocument/2006/relationships/theme" Target="../theme/theme4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8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32.xml"/><Relationship Id="rId1" Type="http://schemas.openxmlformats.org/officeDocument/2006/relationships/slideLayout" Target="../slideLayouts/slideLayout31.xml"/><Relationship Id="rId6" Type="http://schemas.openxmlformats.org/officeDocument/2006/relationships/theme" Target="../theme/theme5.xml"/><Relationship Id="rId5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4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xmlns="" id="{F6CF5560-6E28-4A6F-AB8C-92CE083A80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2A136C72-9146-479A-42E2-5ECC998401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FA94A830-A563-5B83-2E77-ACD9932C0E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6ED1DF-3FC2-495C-A046-0A81C8D4D4F2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F2242504-409C-820D-8028-135FE0A134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D7A790B9-B9DA-2DC2-6B0F-DBAB714A72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9090B5-F1CF-4971-92E5-CE4483B4C6B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89973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90" r:id="rId12"/>
    <p:sldLayoutId id="2147483698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ID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96C1D9-153B-45BB-B5DE-7579A53756C5}" type="datetimeFigureOut">
              <a:rPr lang="en-US" smtClean="0"/>
              <a:t>5/30/2023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C2952A-0647-46EA-8310-EDCEE27AFB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326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ID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E3B8A3-A6A6-4182-BF03-C7222DD023B0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7CF265-6B94-43F3-A2B2-A74968330A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61081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694" r:id="rId3"/>
    <p:sldLayoutId id="2147483695" r:id="rId4"/>
    <p:sldLayoutId id="2147483696" r:id="rId5"/>
    <p:sldLayoutId id="2147483697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ID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7790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ID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96C1D9-153B-45BB-B5DE-7579A53756C5}" type="datetimeFigureOut">
              <a:rPr lang="en-US" smtClean="0"/>
              <a:t>5/30/2023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C2952A-0647-46EA-8310-EDCEE27AFB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047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xmlns="" id="{C453C5EC-3CF1-F9C4-D019-2CDA69FB3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74BF2DAA-DDEB-CA21-9487-846C640E61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816D86EA-7779-818C-8E9F-094996281B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9094F4-73FD-4218-BDF5-58BD2119AE37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3C11E4F8-554E-4219-35FE-837EE1D874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5B48BA58-A6BF-0FE9-7A4D-F3C5B46417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2BA1FB-B923-4D6B-B06E-BD594E88C35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1308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tags" Target="../tags/tag4.xml"/><Relationship Id="rId7" Type="http://schemas.openxmlformats.org/officeDocument/2006/relationships/notesSlide" Target="../notesSlides/notesSlide1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6.xml"/><Relationship Id="rId4" Type="http://schemas.openxmlformats.org/officeDocument/2006/relationships/tags" Target="../tags/tag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tags" Target="../tags/tag98.xml"/><Relationship Id="rId2" Type="http://schemas.openxmlformats.org/officeDocument/2006/relationships/tags" Target="../tags/tag97.xml"/><Relationship Id="rId1" Type="http://schemas.openxmlformats.org/officeDocument/2006/relationships/tags" Target="../tags/tag96.xml"/><Relationship Id="rId6" Type="http://schemas.openxmlformats.org/officeDocument/2006/relationships/image" Target="../media/image6.png"/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1.xml"/><Relationship Id="rId3" Type="http://schemas.openxmlformats.org/officeDocument/2006/relationships/tags" Target="../tags/tag101.xml"/><Relationship Id="rId7" Type="http://schemas.openxmlformats.org/officeDocument/2006/relationships/slideLayout" Target="../slideLayouts/slideLayout7.xml"/><Relationship Id="rId2" Type="http://schemas.openxmlformats.org/officeDocument/2006/relationships/tags" Target="../tags/tag100.xml"/><Relationship Id="rId1" Type="http://schemas.openxmlformats.org/officeDocument/2006/relationships/tags" Target="../tags/tag99.xml"/><Relationship Id="rId6" Type="http://schemas.openxmlformats.org/officeDocument/2006/relationships/tags" Target="../tags/tag104.xml"/><Relationship Id="rId5" Type="http://schemas.openxmlformats.org/officeDocument/2006/relationships/tags" Target="../tags/tag103.xml"/><Relationship Id="rId10" Type="http://schemas.openxmlformats.org/officeDocument/2006/relationships/image" Target="../media/image10.png"/><Relationship Id="rId4" Type="http://schemas.openxmlformats.org/officeDocument/2006/relationships/tags" Target="../tags/tag102.xml"/><Relationship Id="rId9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3" Type="http://schemas.openxmlformats.org/officeDocument/2006/relationships/tags" Target="../tags/tag107.xml"/><Relationship Id="rId7" Type="http://schemas.openxmlformats.org/officeDocument/2006/relationships/tags" Target="../tags/tag111.xml"/><Relationship Id="rId12" Type="http://schemas.openxmlformats.org/officeDocument/2006/relationships/image" Target="../media/image12.png"/><Relationship Id="rId2" Type="http://schemas.openxmlformats.org/officeDocument/2006/relationships/tags" Target="../tags/tag106.xml"/><Relationship Id="rId1" Type="http://schemas.openxmlformats.org/officeDocument/2006/relationships/tags" Target="../tags/tag105.xml"/><Relationship Id="rId6" Type="http://schemas.openxmlformats.org/officeDocument/2006/relationships/tags" Target="../tags/tag110.xml"/><Relationship Id="rId11" Type="http://schemas.openxmlformats.org/officeDocument/2006/relationships/image" Target="../media/image11.png"/><Relationship Id="rId5" Type="http://schemas.openxmlformats.org/officeDocument/2006/relationships/tags" Target="../tags/tag109.xml"/><Relationship Id="rId10" Type="http://schemas.openxmlformats.org/officeDocument/2006/relationships/image" Target="../media/image6.png"/><Relationship Id="rId4" Type="http://schemas.openxmlformats.org/officeDocument/2006/relationships/tags" Target="../tags/tag108.xml"/><Relationship Id="rId9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12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.xml"/><Relationship Id="rId3" Type="http://schemas.openxmlformats.org/officeDocument/2006/relationships/tags" Target="../tags/tag9.xml"/><Relationship Id="rId7" Type="http://schemas.openxmlformats.org/officeDocument/2006/relationships/slideLayout" Target="../slideLayouts/slideLayout7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tags" Target="../tags/tag12.xml"/><Relationship Id="rId5" Type="http://schemas.openxmlformats.org/officeDocument/2006/relationships/tags" Target="../tags/tag11.xml"/><Relationship Id="rId10" Type="http://schemas.openxmlformats.org/officeDocument/2006/relationships/image" Target="../media/image3.png"/><Relationship Id="rId4" Type="http://schemas.openxmlformats.org/officeDocument/2006/relationships/tags" Target="../tags/tag10.xml"/><Relationship Id="rId9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svg"/><Relationship Id="rId3" Type="http://schemas.openxmlformats.org/officeDocument/2006/relationships/tags" Target="../tags/tag15.xml"/><Relationship Id="rId7" Type="http://schemas.openxmlformats.org/officeDocument/2006/relationships/image" Target="../media/image4.png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7.xml"/><Relationship Id="rId4" Type="http://schemas.openxmlformats.org/officeDocument/2006/relationships/tags" Target="../tags/tag16.xml"/><Relationship Id="rId9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24.xml"/><Relationship Id="rId13" Type="http://schemas.openxmlformats.org/officeDocument/2006/relationships/image" Target="../media/image8.png"/><Relationship Id="rId3" Type="http://schemas.openxmlformats.org/officeDocument/2006/relationships/tags" Target="../tags/tag19.xml"/><Relationship Id="rId7" Type="http://schemas.openxmlformats.org/officeDocument/2006/relationships/tags" Target="../tags/tag23.xml"/><Relationship Id="rId12" Type="http://schemas.openxmlformats.org/officeDocument/2006/relationships/image" Target="../media/image7.png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6" Type="http://schemas.openxmlformats.org/officeDocument/2006/relationships/tags" Target="../tags/tag22.xml"/><Relationship Id="rId11" Type="http://schemas.openxmlformats.org/officeDocument/2006/relationships/image" Target="../media/image6.png"/><Relationship Id="rId5" Type="http://schemas.openxmlformats.org/officeDocument/2006/relationships/tags" Target="../tags/tag21.xml"/><Relationship Id="rId10" Type="http://schemas.openxmlformats.org/officeDocument/2006/relationships/notesSlide" Target="../notesSlides/notesSlide4.xml"/><Relationship Id="rId4" Type="http://schemas.openxmlformats.org/officeDocument/2006/relationships/tags" Target="../tags/tag20.xml"/><Relationship Id="rId9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3" Type="http://schemas.openxmlformats.org/officeDocument/2006/relationships/tags" Target="../tags/tag37.xml"/><Relationship Id="rId18" Type="http://schemas.openxmlformats.org/officeDocument/2006/relationships/tags" Target="../tags/tag42.xml"/><Relationship Id="rId26" Type="http://schemas.openxmlformats.org/officeDocument/2006/relationships/tags" Target="../tags/tag50.xml"/><Relationship Id="rId39" Type="http://schemas.openxmlformats.org/officeDocument/2006/relationships/tags" Target="../tags/tag63.xml"/><Relationship Id="rId21" Type="http://schemas.openxmlformats.org/officeDocument/2006/relationships/tags" Target="../tags/tag45.xml"/><Relationship Id="rId34" Type="http://schemas.openxmlformats.org/officeDocument/2006/relationships/tags" Target="../tags/tag58.xml"/><Relationship Id="rId42" Type="http://schemas.openxmlformats.org/officeDocument/2006/relationships/slideLayout" Target="../slideLayouts/slideLayout7.xml"/><Relationship Id="rId7" Type="http://schemas.openxmlformats.org/officeDocument/2006/relationships/tags" Target="../tags/tag31.xml"/><Relationship Id="rId2" Type="http://schemas.openxmlformats.org/officeDocument/2006/relationships/tags" Target="../tags/tag26.xml"/><Relationship Id="rId16" Type="http://schemas.openxmlformats.org/officeDocument/2006/relationships/tags" Target="../tags/tag40.xml"/><Relationship Id="rId20" Type="http://schemas.openxmlformats.org/officeDocument/2006/relationships/tags" Target="../tags/tag44.xml"/><Relationship Id="rId29" Type="http://schemas.openxmlformats.org/officeDocument/2006/relationships/tags" Target="../tags/tag53.xml"/><Relationship Id="rId41" Type="http://schemas.openxmlformats.org/officeDocument/2006/relationships/tags" Target="../tags/tag65.xml"/><Relationship Id="rId1" Type="http://schemas.openxmlformats.org/officeDocument/2006/relationships/tags" Target="../tags/tag25.xml"/><Relationship Id="rId6" Type="http://schemas.openxmlformats.org/officeDocument/2006/relationships/tags" Target="../tags/tag30.xml"/><Relationship Id="rId11" Type="http://schemas.openxmlformats.org/officeDocument/2006/relationships/tags" Target="../tags/tag35.xml"/><Relationship Id="rId24" Type="http://schemas.openxmlformats.org/officeDocument/2006/relationships/tags" Target="../tags/tag48.xml"/><Relationship Id="rId32" Type="http://schemas.openxmlformats.org/officeDocument/2006/relationships/tags" Target="../tags/tag56.xml"/><Relationship Id="rId37" Type="http://schemas.openxmlformats.org/officeDocument/2006/relationships/tags" Target="../tags/tag61.xml"/><Relationship Id="rId40" Type="http://schemas.openxmlformats.org/officeDocument/2006/relationships/tags" Target="../tags/tag64.xml"/><Relationship Id="rId5" Type="http://schemas.openxmlformats.org/officeDocument/2006/relationships/tags" Target="../tags/tag29.xml"/><Relationship Id="rId15" Type="http://schemas.openxmlformats.org/officeDocument/2006/relationships/tags" Target="../tags/tag39.xml"/><Relationship Id="rId23" Type="http://schemas.openxmlformats.org/officeDocument/2006/relationships/tags" Target="../tags/tag47.xml"/><Relationship Id="rId28" Type="http://schemas.openxmlformats.org/officeDocument/2006/relationships/tags" Target="../tags/tag52.xml"/><Relationship Id="rId36" Type="http://schemas.openxmlformats.org/officeDocument/2006/relationships/tags" Target="../tags/tag60.xml"/><Relationship Id="rId10" Type="http://schemas.openxmlformats.org/officeDocument/2006/relationships/tags" Target="../tags/tag34.xml"/><Relationship Id="rId19" Type="http://schemas.openxmlformats.org/officeDocument/2006/relationships/tags" Target="../tags/tag43.xml"/><Relationship Id="rId31" Type="http://schemas.openxmlformats.org/officeDocument/2006/relationships/tags" Target="../tags/tag55.xml"/><Relationship Id="rId44" Type="http://schemas.openxmlformats.org/officeDocument/2006/relationships/image" Target="../media/image6.png"/><Relationship Id="rId4" Type="http://schemas.openxmlformats.org/officeDocument/2006/relationships/tags" Target="../tags/tag28.xml"/><Relationship Id="rId9" Type="http://schemas.openxmlformats.org/officeDocument/2006/relationships/tags" Target="../tags/tag33.xml"/><Relationship Id="rId14" Type="http://schemas.openxmlformats.org/officeDocument/2006/relationships/tags" Target="../tags/tag38.xml"/><Relationship Id="rId22" Type="http://schemas.openxmlformats.org/officeDocument/2006/relationships/tags" Target="../tags/tag46.xml"/><Relationship Id="rId27" Type="http://schemas.openxmlformats.org/officeDocument/2006/relationships/tags" Target="../tags/tag51.xml"/><Relationship Id="rId30" Type="http://schemas.openxmlformats.org/officeDocument/2006/relationships/tags" Target="../tags/tag54.xml"/><Relationship Id="rId35" Type="http://schemas.openxmlformats.org/officeDocument/2006/relationships/tags" Target="../tags/tag59.xml"/><Relationship Id="rId43" Type="http://schemas.openxmlformats.org/officeDocument/2006/relationships/notesSlide" Target="../notesSlides/notesSlide5.xml"/><Relationship Id="rId8" Type="http://schemas.openxmlformats.org/officeDocument/2006/relationships/tags" Target="../tags/tag32.xml"/><Relationship Id="rId3" Type="http://schemas.openxmlformats.org/officeDocument/2006/relationships/tags" Target="../tags/tag27.xml"/><Relationship Id="rId12" Type="http://schemas.openxmlformats.org/officeDocument/2006/relationships/tags" Target="../tags/tag36.xml"/><Relationship Id="rId17" Type="http://schemas.openxmlformats.org/officeDocument/2006/relationships/tags" Target="../tags/tag41.xml"/><Relationship Id="rId25" Type="http://schemas.openxmlformats.org/officeDocument/2006/relationships/tags" Target="../tags/tag49.xml"/><Relationship Id="rId33" Type="http://schemas.openxmlformats.org/officeDocument/2006/relationships/tags" Target="../tags/tag57.xml"/><Relationship Id="rId38" Type="http://schemas.openxmlformats.org/officeDocument/2006/relationships/tags" Target="../tags/tag6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tags" Target="../tags/tag73.xml"/><Relationship Id="rId3" Type="http://schemas.openxmlformats.org/officeDocument/2006/relationships/tags" Target="../tags/tag68.xml"/><Relationship Id="rId7" Type="http://schemas.openxmlformats.org/officeDocument/2006/relationships/tags" Target="../tags/tag72.xml"/><Relationship Id="rId12" Type="http://schemas.openxmlformats.org/officeDocument/2006/relationships/image" Target="../media/image9.png"/><Relationship Id="rId2" Type="http://schemas.openxmlformats.org/officeDocument/2006/relationships/tags" Target="../tags/tag67.xml"/><Relationship Id="rId1" Type="http://schemas.openxmlformats.org/officeDocument/2006/relationships/tags" Target="../tags/tag66.xml"/><Relationship Id="rId6" Type="http://schemas.openxmlformats.org/officeDocument/2006/relationships/tags" Target="../tags/tag71.xml"/><Relationship Id="rId11" Type="http://schemas.openxmlformats.org/officeDocument/2006/relationships/image" Target="../media/image6.png"/><Relationship Id="rId5" Type="http://schemas.openxmlformats.org/officeDocument/2006/relationships/tags" Target="../tags/tag70.xml"/><Relationship Id="rId10" Type="http://schemas.openxmlformats.org/officeDocument/2006/relationships/notesSlide" Target="../notesSlides/notesSlide6.xml"/><Relationship Id="rId4" Type="http://schemas.openxmlformats.org/officeDocument/2006/relationships/tags" Target="../tags/tag69.xml"/><Relationship Id="rId9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svg"/><Relationship Id="rId3" Type="http://schemas.openxmlformats.org/officeDocument/2006/relationships/tags" Target="../tags/tag76.xml"/><Relationship Id="rId7" Type="http://schemas.openxmlformats.org/officeDocument/2006/relationships/image" Target="../media/image4.png"/><Relationship Id="rId2" Type="http://schemas.openxmlformats.org/officeDocument/2006/relationships/tags" Target="../tags/tag75.xml"/><Relationship Id="rId1" Type="http://schemas.openxmlformats.org/officeDocument/2006/relationships/tags" Target="../tags/tag74.xml"/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7.xml"/><Relationship Id="rId4" Type="http://schemas.openxmlformats.org/officeDocument/2006/relationships/tags" Target="../tags/tag77.xml"/><Relationship Id="rId9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tags" Target="../tags/tag85.xml"/><Relationship Id="rId13" Type="http://schemas.openxmlformats.org/officeDocument/2006/relationships/tags" Target="../tags/tag90.xml"/><Relationship Id="rId3" Type="http://schemas.openxmlformats.org/officeDocument/2006/relationships/tags" Target="../tags/tag80.xml"/><Relationship Id="rId7" Type="http://schemas.openxmlformats.org/officeDocument/2006/relationships/tags" Target="../tags/tag84.xml"/><Relationship Id="rId12" Type="http://schemas.openxmlformats.org/officeDocument/2006/relationships/tags" Target="../tags/tag89.xml"/><Relationship Id="rId17" Type="http://schemas.openxmlformats.org/officeDocument/2006/relationships/image" Target="../media/image6.png"/><Relationship Id="rId2" Type="http://schemas.openxmlformats.org/officeDocument/2006/relationships/tags" Target="../tags/tag79.xml"/><Relationship Id="rId16" Type="http://schemas.openxmlformats.org/officeDocument/2006/relationships/notesSlide" Target="../notesSlides/notesSlide8.xml"/><Relationship Id="rId1" Type="http://schemas.openxmlformats.org/officeDocument/2006/relationships/tags" Target="../tags/tag78.xml"/><Relationship Id="rId6" Type="http://schemas.openxmlformats.org/officeDocument/2006/relationships/tags" Target="../tags/tag83.xml"/><Relationship Id="rId11" Type="http://schemas.openxmlformats.org/officeDocument/2006/relationships/tags" Target="../tags/tag88.xml"/><Relationship Id="rId5" Type="http://schemas.openxmlformats.org/officeDocument/2006/relationships/tags" Target="../tags/tag82.xml"/><Relationship Id="rId15" Type="http://schemas.openxmlformats.org/officeDocument/2006/relationships/slideLayout" Target="../slideLayouts/slideLayout7.xml"/><Relationship Id="rId10" Type="http://schemas.openxmlformats.org/officeDocument/2006/relationships/tags" Target="../tags/tag87.xml"/><Relationship Id="rId4" Type="http://schemas.openxmlformats.org/officeDocument/2006/relationships/tags" Target="../tags/tag81.xml"/><Relationship Id="rId9" Type="http://schemas.openxmlformats.org/officeDocument/2006/relationships/tags" Target="../tags/tag86.xml"/><Relationship Id="rId14" Type="http://schemas.openxmlformats.org/officeDocument/2006/relationships/tags" Target="../tags/tag9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svg"/><Relationship Id="rId3" Type="http://schemas.openxmlformats.org/officeDocument/2006/relationships/tags" Target="../tags/tag94.xml"/><Relationship Id="rId7" Type="http://schemas.openxmlformats.org/officeDocument/2006/relationships/image" Target="../media/image4.png"/><Relationship Id="rId2" Type="http://schemas.openxmlformats.org/officeDocument/2006/relationships/tags" Target="../tags/tag93.xml"/><Relationship Id="rId1" Type="http://schemas.openxmlformats.org/officeDocument/2006/relationships/tags" Target="../tags/tag92.xml"/><Relationship Id="rId6" Type="http://schemas.openxmlformats.org/officeDocument/2006/relationships/notesSlide" Target="../notesSlides/notesSlide9.xml"/><Relationship Id="rId5" Type="http://schemas.openxmlformats.org/officeDocument/2006/relationships/slideLayout" Target="../slideLayouts/slideLayout7.xml"/><Relationship Id="rId4" Type="http://schemas.openxmlformats.org/officeDocument/2006/relationships/tags" Target="../tags/tag95.xml"/><Relationship Id="rId9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>
            <a:extLst>
              <a:ext uri="{FF2B5EF4-FFF2-40B4-BE49-F238E27FC236}">
                <a16:creationId xmlns:a16="http://schemas.microsoft.com/office/drawing/2014/main" xmlns="" id="{56B58536-CE1E-EEC2-4CD0-42F7E84605F5}"/>
              </a:ext>
            </a:extLst>
          </p:cNvPr>
          <p:cNvSpPr/>
          <p:nvPr/>
        </p:nvSpPr>
        <p:spPr>
          <a:xfrm>
            <a:off x="89942" y="97436"/>
            <a:ext cx="12007120" cy="6655632"/>
          </a:xfrm>
          <a:prstGeom prst="rect">
            <a:avLst/>
          </a:prstGeom>
          <a:noFill/>
          <a:ln w="203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xmlns="" id="{0A5B2FFF-78C4-6C52-BEF0-2430BAC23545}"/>
              </a:ext>
            </a:extLst>
          </p:cNvPr>
          <p:cNvSpPr/>
          <p:nvPr/>
        </p:nvSpPr>
        <p:spPr>
          <a:xfrm>
            <a:off x="6604001" y="2649699"/>
            <a:ext cx="2336800" cy="664286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图形 8">
            <a:extLst>
              <a:ext uri="{FF2B5EF4-FFF2-40B4-BE49-F238E27FC236}">
                <a16:creationId xmlns:a16="http://schemas.microsoft.com/office/drawing/2014/main" xmlns="" id="{D65954B1-4D1E-814E-A3E4-D398F17BA4F1}"/>
              </a:ext>
            </a:extLst>
          </p:cNvPr>
          <p:cNvSpPr/>
          <p:nvPr/>
        </p:nvSpPr>
        <p:spPr>
          <a:xfrm>
            <a:off x="2156178" y="3519312"/>
            <a:ext cx="1731141" cy="1282778"/>
          </a:xfrm>
          <a:custGeom>
            <a:avLst/>
            <a:gdLst>
              <a:gd name="connsiteX0" fmla="*/ 598557 w 1550570"/>
              <a:gd name="connsiteY0" fmla="*/ 1147543 h 1148975"/>
              <a:gd name="connsiteX1" fmla="*/ 1161215 w 1550570"/>
              <a:gd name="connsiteY1" fmla="*/ 1147543 h 1148975"/>
              <a:gd name="connsiteX2" fmla="*/ 1551739 w 1550570"/>
              <a:gd name="connsiteY2" fmla="*/ 804337 h 1148975"/>
              <a:gd name="connsiteX3" fmla="*/ 1128608 w 1550570"/>
              <a:gd name="connsiteY3" fmla="*/ 407746 h 1148975"/>
              <a:gd name="connsiteX4" fmla="*/ 764624 w 1550570"/>
              <a:gd name="connsiteY4" fmla="*/ -674 h 1148975"/>
              <a:gd name="connsiteX5" fmla="*/ 412470 w 1550570"/>
              <a:gd name="connsiteY5" fmla="*/ 398950 h 1148975"/>
              <a:gd name="connsiteX6" fmla="*/ 1169 w 1550570"/>
              <a:gd name="connsiteY6" fmla="*/ 753986 h 1148975"/>
              <a:gd name="connsiteX7" fmla="*/ 400640 w 1550570"/>
              <a:gd name="connsiteY7" fmla="*/ 1148302 h 1148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50570" h="1148975">
                <a:moveTo>
                  <a:pt x="598557" y="1147543"/>
                </a:moveTo>
                <a:lnTo>
                  <a:pt x="1161215" y="1147543"/>
                </a:lnTo>
                <a:cubicBezTo>
                  <a:pt x="1161215" y="1147543"/>
                  <a:pt x="1551739" y="1159372"/>
                  <a:pt x="1551739" y="804337"/>
                </a:cubicBezTo>
                <a:cubicBezTo>
                  <a:pt x="1551739" y="449301"/>
                  <a:pt x="1232193" y="401831"/>
                  <a:pt x="1128608" y="407746"/>
                </a:cubicBezTo>
                <a:cubicBezTo>
                  <a:pt x="1128608" y="407746"/>
                  <a:pt x="1152268" y="-674"/>
                  <a:pt x="764624" y="-674"/>
                </a:cubicBezTo>
                <a:cubicBezTo>
                  <a:pt x="376982" y="-674"/>
                  <a:pt x="412470" y="398950"/>
                  <a:pt x="412470" y="398950"/>
                </a:cubicBezTo>
                <a:cubicBezTo>
                  <a:pt x="412470" y="398950"/>
                  <a:pt x="1169" y="398950"/>
                  <a:pt x="1169" y="753986"/>
                </a:cubicBezTo>
                <a:cubicBezTo>
                  <a:pt x="1169" y="1109021"/>
                  <a:pt x="294023" y="1148302"/>
                  <a:pt x="400640" y="1148302"/>
                </a:cubicBezTo>
                <a:close/>
              </a:path>
            </a:pathLst>
          </a:custGeom>
          <a:solidFill>
            <a:schemeClr val="accent1"/>
          </a:solidFill>
          <a:ln w="15128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pic>
        <p:nvPicPr>
          <p:cNvPr id="3" name="3D-png">
            <a:extLst>
              <a:ext uri="{FF2B5EF4-FFF2-40B4-BE49-F238E27FC236}">
                <a16:creationId xmlns:a16="http://schemas.microsoft.com/office/drawing/2014/main" xmlns="" id="{9C8B7AB8-19F3-4AD4-1DAF-06026901D60E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5287" y="2688493"/>
            <a:ext cx="10745867" cy="4169507"/>
          </a:xfrm>
          <a:prstGeom prst="rect">
            <a:avLst/>
          </a:prstGeom>
        </p:spPr>
      </p:pic>
      <p:sp>
        <p:nvSpPr>
          <p:cNvPr id="13" name="图形 11">
            <a:extLst>
              <a:ext uri="{FF2B5EF4-FFF2-40B4-BE49-F238E27FC236}">
                <a16:creationId xmlns:a16="http://schemas.microsoft.com/office/drawing/2014/main" xmlns="" id="{513A19CC-CD57-51D4-F3AD-0EEDA0E51788}"/>
              </a:ext>
            </a:extLst>
          </p:cNvPr>
          <p:cNvSpPr/>
          <p:nvPr/>
        </p:nvSpPr>
        <p:spPr>
          <a:xfrm>
            <a:off x="9005704" y="4160701"/>
            <a:ext cx="474134" cy="473808"/>
          </a:xfrm>
          <a:custGeom>
            <a:avLst/>
            <a:gdLst>
              <a:gd name="connsiteX0" fmla="*/ 271055 w 541867"/>
              <a:gd name="connsiteY0" fmla="*/ -823 h 541494"/>
              <a:gd name="connsiteX1" fmla="*/ 309 w 541867"/>
              <a:gd name="connsiteY1" fmla="*/ 269923 h 541494"/>
              <a:gd name="connsiteX2" fmla="*/ 271055 w 541867"/>
              <a:gd name="connsiteY2" fmla="*/ 540671 h 541494"/>
              <a:gd name="connsiteX3" fmla="*/ 542176 w 541867"/>
              <a:gd name="connsiteY3" fmla="*/ 270297 h 541494"/>
              <a:gd name="connsiteX4" fmla="*/ 542176 w 541867"/>
              <a:gd name="connsiteY4" fmla="*/ 269923 h 541494"/>
              <a:gd name="connsiteX5" fmla="*/ 271430 w 541867"/>
              <a:gd name="connsiteY5" fmla="*/ -823 h 541494"/>
              <a:gd name="connsiteX6" fmla="*/ 271055 w 541867"/>
              <a:gd name="connsiteY6" fmla="*/ -823 h 541494"/>
              <a:gd name="connsiteX7" fmla="*/ 398861 w 541867"/>
              <a:gd name="connsiteY7" fmla="*/ 305425 h 541494"/>
              <a:gd name="connsiteX8" fmla="*/ 299270 w 541867"/>
              <a:gd name="connsiteY8" fmla="*/ 305425 h 541494"/>
              <a:gd name="connsiteX9" fmla="*/ 299270 w 541867"/>
              <a:gd name="connsiteY9" fmla="*/ 405204 h 541494"/>
              <a:gd name="connsiteX10" fmla="*/ 271243 w 541867"/>
              <a:gd name="connsiteY10" fmla="*/ 433232 h 541494"/>
              <a:gd name="connsiteX11" fmla="*/ 271243 w 541867"/>
              <a:gd name="connsiteY11" fmla="*/ 433232 h 541494"/>
              <a:gd name="connsiteX12" fmla="*/ 243215 w 541867"/>
              <a:gd name="connsiteY12" fmla="*/ 405204 h 541494"/>
              <a:gd name="connsiteX13" fmla="*/ 243215 w 541867"/>
              <a:gd name="connsiteY13" fmla="*/ 305425 h 541494"/>
              <a:gd name="connsiteX14" fmla="*/ 143437 w 541867"/>
              <a:gd name="connsiteY14" fmla="*/ 305425 h 541494"/>
              <a:gd name="connsiteX15" fmla="*/ 115409 w 541867"/>
              <a:gd name="connsiteY15" fmla="*/ 277398 h 541494"/>
              <a:gd name="connsiteX16" fmla="*/ 143437 w 541867"/>
              <a:gd name="connsiteY16" fmla="*/ 249370 h 541494"/>
              <a:gd name="connsiteX17" fmla="*/ 243215 w 541867"/>
              <a:gd name="connsiteY17" fmla="*/ 249370 h 541494"/>
              <a:gd name="connsiteX18" fmla="*/ 243215 w 541867"/>
              <a:gd name="connsiteY18" fmla="*/ 149591 h 541494"/>
              <a:gd name="connsiteX19" fmla="*/ 271243 w 541867"/>
              <a:gd name="connsiteY19" fmla="*/ 121564 h 541494"/>
              <a:gd name="connsiteX20" fmla="*/ 271243 w 541867"/>
              <a:gd name="connsiteY20" fmla="*/ 121564 h 541494"/>
              <a:gd name="connsiteX21" fmla="*/ 299270 w 541867"/>
              <a:gd name="connsiteY21" fmla="*/ 149591 h 541494"/>
              <a:gd name="connsiteX22" fmla="*/ 299270 w 541867"/>
              <a:gd name="connsiteY22" fmla="*/ 249370 h 541494"/>
              <a:gd name="connsiteX23" fmla="*/ 399048 w 541867"/>
              <a:gd name="connsiteY23" fmla="*/ 249370 h 541494"/>
              <a:gd name="connsiteX24" fmla="*/ 427076 w 541867"/>
              <a:gd name="connsiteY24" fmla="*/ 277398 h 541494"/>
              <a:gd name="connsiteX25" fmla="*/ 399048 w 541867"/>
              <a:gd name="connsiteY25" fmla="*/ 305425 h 541494"/>
              <a:gd name="connsiteX26" fmla="*/ 398861 w 541867"/>
              <a:gd name="connsiteY26" fmla="*/ 305425 h 541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541867" h="541494">
                <a:moveTo>
                  <a:pt x="271055" y="-823"/>
                </a:moveTo>
                <a:cubicBezTo>
                  <a:pt x="121519" y="-823"/>
                  <a:pt x="309" y="120387"/>
                  <a:pt x="309" y="269923"/>
                </a:cubicBezTo>
                <a:cubicBezTo>
                  <a:pt x="309" y="419461"/>
                  <a:pt x="121519" y="540671"/>
                  <a:pt x="271055" y="540671"/>
                </a:cubicBezTo>
                <a:cubicBezTo>
                  <a:pt x="420592" y="540876"/>
                  <a:pt x="541971" y="419834"/>
                  <a:pt x="542176" y="270297"/>
                </a:cubicBezTo>
                <a:cubicBezTo>
                  <a:pt x="542176" y="270166"/>
                  <a:pt x="542176" y="270054"/>
                  <a:pt x="542176" y="269923"/>
                </a:cubicBezTo>
                <a:cubicBezTo>
                  <a:pt x="542176" y="120387"/>
                  <a:pt x="420966" y="-823"/>
                  <a:pt x="271430" y="-823"/>
                </a:cubicBezTo>
                <a:cubicBezTo>
                  <a:pt x="271298" y="-823"/>
                  <a:pt x="271187" y="-823"/>
                  <a:pt x="271055" y="-823"/>
                </a:cubicBezTo>
                <a:close/>
                <a:moveTo>
                  <a:pt x="398861" y="305425"/>
                </a:moveTo>
                <a:lnTo>
                  <a:pt x="299270" y="305425"/>
                </a:lnTo>
                <a:lnTo>
                  <a:pt x="299270" y="405204"/>
                </a:lnTo>
                <a:cubicBezTo>
                  <a:pt x="299270" y="420675"/>
                  <a:pt x="286714" y="433232"/>
                  <a:pt x="271243" y="433232"/>
                </a:cubicBezTo>
                <a:lnTo>
                  <a:pt x="271243" y="433232"/>
                </a:lnTo>
                <a:cubicBezTo>
                  <a:pt x="255771" y="433232"/>
                  <a:pt x="243215" y="420675"/>
                  <a:pt x="243215" y="405204"/>
                </a:cubicBezTo>
                <a:lnTo>
                  <a:pt x="243215" y="305425"/>
                </a:lnTo>
                <a:lnTo>
                  <a:pt x="143437" y="305425"/>
                </a:lnTo>
                <a:cubicBezTo>
                  <a:pt x="127965" y="305425"/>
                  <a:pt x="115409" y="292869"/>
                  <a:pt x="115409" y="277398"/>
                </a:cubicBezTo>
                <a:cubicBezTo>
                  <a:pt x="115409" y="261926"/>
                  <a:pt x="127965" y="249370"/>
                  <a:pt x="143437" y="249370"/>
                </a:cubicBezTo>
                <a:lnTo>
                  <a:pt x="243215" y="249370"/>
                </a:lnTo>
                <a:lnTo>
                  <a:pt x="243215" y="149591"/>
                </a:lnTo>
                <a:cubicBezTo>
                  <a:pt x="243215" y="134121"/>
                  <a:pt x="255771" y="121564"/>
                  <a:pt x="271243" y="121564"/>
                </a:cubicBezTo>
                <a:lnTo>
                  <a:pt x="271243" y="121564"/>
                </a:lnTo>
                <a:cubicBezTo>
                  <a:pt x="286714" y="121564"/>
                  <a:pt x="299270" y="134121"/>
                  <a:pt x="299270" y="149591"/>
                </a:cubicBezTo>
                <a:lnTo>
                  <a:pt x="299270" y="249370"/>
                </a:lnTo>
                <a:lnTo>
                  <a:pt x="399048" y="249370"/>
                </a:lnTo>
                <a:cubicBezTo>
                  <a:pt x="414520" y="249370"/>
                  <a:pt x="427076" y="261926"/>
                  <a:pt x="427076" y="277398"/>
                </a:cubicBezTo>
                <a:cubicBezTo>
                  <a:pt x="427076" y="292869"/>
                  <a:pt x="414520" y="305425"/>
                  <a:pt x="399048" y="305425"/>
                </a:cubicBezTo>
                <a:cubicBezTo>
                  <a:pt x="398992" y="305425"/>
                  <a:pt x="398918" y="305425"/>
                  <a:pt x="398861" y="305425"/>
                </a:cubicBezTo>
                <a:close/>
              </a:path>
            </a:pathLst>
          </a:custGeom>
          <a:solidFill>
            <a:schemeClr val="accent1"/>
          </a:solidFill>
          <a:ln w="18393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6" name="图形 14">
            <a:extLst>
              <a:ext uri="{FF2B5EF4-FFF2-40B4-BE49-F238E27FC236}">
                <a16:creationId xmlns:a16="http://schemas.microsoft.com/office/drawing/2014/main" xmlns="" id="{8928DF6A-B630-FBFE-0210-646B28F6B6DF}"/>
              </a:ext>
            </a:extLst>
          </p:cNvPr>
          <p:cNvSpPr/>
          <p:nvPr/>
        </p:nvSpPr>
        <p:spPr>
          <a:xfrm>
            <a:off x="1693904" y="4921318"/>
            <a:ext cx="462274" cy="383967"/>
          </a:xfrm>
          <a:custGeom>
            <a:avLst/>
            <a:gdLst>
              <a:gd name="connsiteX0" fmla="*/ 37457 w 512944"/>
              <a:gd name="connsiteY0" fmla="*/ 58609 h 426054"/>
              <a:gd name="connsiteX1" fmla="*/ 3138 w 512944"/>
              <a:gd name="connsiteY1" fmla="*/ 120906 h 426054"/>
              <a:gd name="connsiteX2" fmla="*/ 24214 w 512944"/>
              <a:gd name="connsiteY2" fmla="*/ 159329 h 426054"/>
              <a:gd name="connsiteX3" fmla="*/ 204762 w 512944"/>
              <a:gd name="connsiteY3" fmla="*/ 278140 h 426054"/>
              <a:gd name="connsiteX4" fmla="*/ 203643 w 512944"/>
              <a:gd name="connsiteY4" fmla="*/ 311899 h 426054"/>
              <a:gd name="connsiteX5" fmla="*/ 145450 w 512944"/>
              <a:gd name="connsiteY5" fmla="*/ 389490 h 426054"/>
              <a:gd name="connsiteX6" fmla="*/ 180702 w 512944"/>
              <a:gd name="connsiteY6" fmla="*/ 425115 h 426054"/>
              <a:gd name="connsiteX7" fmla="*/ 465140 w 512944"/>
              <a:gd name="connsiteY7" fmla="*/ 408142 h 426054"/>
              <a:gd name="connsiteX8" fmla="*/ 504868 w 512944"/>
              <a:gd name="connsiteY8" fmla="*/ 386133 h 426054"/>
              <a:gd name="connsiteX9" fmla="*/ 506920 w 512944"/>
              <a:gd name="connsiteY9" fmla="*/ 321784 h 426054"/>
              <a:gd name="connsiteX10" fmla="*/ 422800 w 512944"/>
              <a:gd name="connsiteY10" fmla="*/ 62712 h 426054"/>
              <a:gd name="connsiteX11" fmla="*/ 369085 w 512944"/>
              <a:gd name="connsiteY11" fmla="*/ 53946 h 426054"/>
              <a:gd name="connsiteX12" fmla="*/ 334578 w 512944"/>
              <a:gd name="connsiteY12" fmla="*/ 108222 h 426054"/>
              <a:gd name="connsiteX13" fmla="*/ 313875 w 512944"/>
              <a:gd name="connsiteY13" fmla="*/ 130978 h 426054"/>
              <a:gd name="connsiteX14" fmla="*/ 118033 w 512944"/>
              <a:gd name="connsiteY14" fmla="*/ 4892 h 426054"/>
              <a:gd name="connsiteX15" fmla="*/ 69165 w 512944"/>
              <a:gd name="connsiteY15" fmla="*/ 14218 h 426054"/>
              <a:gd name="connsiteX16" fmla="*/ 37457 w 512944"/>
              <a:gd name="connsiteY16" fmla="*/ 58609 h 426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12944" h="426054">
                <a:moveTo>
                  <a:pt x="37457" y="58609"/>
                </a:moveTo>
                <a:lnTo>
                  <a:pt x="3138" y="120906"/>
                </a:lnTo>
                <a:cubicBezTo>
                  <a:pt x="3138" y="120906"/>
                  <a:pt x="-9172" y="138065"/>
                  <a:pt x="24214" y="159329"/>
                </a:cubicBezTo>
                <a:cubicBezTo>
                  <a:pt x="57601" y="180591"/>
                  <a:pt x="204762" y="278140"/>
                  <a:pt x="204762" y="278140"/>
                </a:cubicBezTo>
                <a:cubicBezTo>
                  <a:pt x="204762" y="278140"/>
                  <a:pt x="223414" y="286719"/>
                  <a:pt x="203643" y="311899"/>
                </a:cubicBezTo>
                <a:cubicBezTo>
                  <a:pt x="183872" y="337079"/>
                  <a:pt x="145450" y="389490"/>
                  <a:pt x="145450" y="389490"/>
                </a:cubicBezTo>
                <a:cubicBezTo>
                  <a:pt x="145450" y="389490"/>
                  <a:pt x="128478" y="422691"/>
                  <a:pt x="180702" y="425115"/>
                </a:cubicBezTo>
                <a:cubicBezTo>
                  <a:pt x="232927" y="427540"/>
                  <a:pt x="465140" y="408142"/>
                  <a:pt x="465140" y="408142"/>
                </a:cubicBezTo>
                <a:cubicBezTo>
                  <a:pt x="480323" y="405045"/>
                  <a:pt x="494199" y="397361"/>
                  <a:pt x="504868" y="386133"/>
                </a:cubicBezTo>
                <a:cubicBezTo>
                  <a:pt x="519417" y="368974"/>
                  <a:pt x="513448" y="343047"/>
                  <a:pt x="506920" y="321784"/>
                </a:cubicBezTo>
                <a:cubicBezTo>
                  <a:pt x="500392" y="300521"/>
                  <a:pt x="422800" y="62712"/>
                  <a:pt x="422800" y="62712"/>
                </a:cubicBezTo>
                <a:cubicBezTo>
                  <a:pt x="422800" y="62712"/>
                  <a:pt x="407693" y="20187"/>
                  <a:pt x="369085" y="53946"/>
                </a:cubicBezTo>
                <a:lnTo>
                  <a:pt x="334578" y="108222"/>
                </a:lnTo>
                <a:cubicBezTo>
                  <a:pt x="334578" y="108222"/>
                  <a:pt x="327491" y="134895"/>
                  <a:pt x="313875" y="130978"/>
                </a:cubicBezTo>
                <a:cubicBezTo>
                  <a:pt x="300260" y="127060"/>
                  <a:pt x="118033" y="4892"/>
                  <a:pt x="118033" y="4892"/>
                </a:cubicBezTo>
                <a:cubicBezTo>
                  <a:pt x="118033" y="4892"/>
                  <a:pt x="99381" y="-12641"/>
                  <a:pt x="69165" y="14218"/>
                </a:cubicBezTo>
                <a:cubicBezTo>
                  <a:pt x="38950" y="41076"/>
                  <a:pt x="37457" y="58609"/>
                  <a:pt x="37457" y="58609"/>
                </a:cubicBezTo>
                <a:close/>
              </a:path>
            </a:pathLst>
          </a:custGeom>
          <a:solidFill>
            <a:schemeClr val="accent1"/>
          </a:solidFill>
          <a:ln w="1837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7" name="矩形: 圆角 16">
            <a:extLst>
              <a:ext uri="{FF2B5EF4-FFF2-40B4-BE49-F238E27FC236}">
                <a16:creationId xmlns:a16="http://schemas.microsoft.com/office/drawing/2014/main" xmlns="" id="{41FE9B65-0BBD-2BE4-6439-F9D03440B416}"/>
              </a:ext>
            </a:extLst>
          </p:cNvPr>
          <p:cNvSpPr/>
          <p:nvPr/>
        </p:nvSpPr>
        <p:spPr>
          <a:xfrm>
            <a:off x="5046134" y="1774938"/>
            <a:ext cx="2099733" cy="101988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标题">
            <a:extLst>
              <a:ext uri="{FF2B5EF4-FFF2-40B4-BE49-F238E27FC236}">
                <a16:creationId xmlns:a16="http://schemas.microsoft.com/office/drawing/2014/main" xmlns="" id="{6948C826-3DBD-C112-A971-826EF07F34DB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607450" y="706232"/>
            <a:ext cx="10865414" cy="1014730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ctr"/>
            <a:r>
              <a:rPr lang="zh-CN" altLang="en-US" sz="6000" b="1" smtClean="0">
                <a:latin typeface="微软雅黑" panose="020B0503020204020204" pitchFamily="34" charset="-122"/>
                <a:ea typeface="微软雅黑" panose="020B0503020204020204" pitchFamily="34" charset="-122"/>
                <a:cs typeface="思源黑体 CN Heavy" panose="020B0A00000000000000" charset="-122"/>
                <a:sym typeface="+mn-ea"/>
              </a:rPr>
              <a:t>网络交互中</a:t>
            </a:r>
            <a:r>
              <a:rPr lang="en-US" altLang="zh-CN" sz="6000" b="1" smtClean="0">
                <a:latin typeface="微软雅黑" panose="020B0503020204020204" pitchFamily="34" charset="-122"/>
                <a:ea typeface="微软雅黑" panose="020B0503020204020204" pitchFamily="34" charset="-122"/>
                <a:cs typeface="思源黑体 CN Heavy" panose="020B0A00000000000000" charset="-122"/>
                <a:sym typeface="+mn-ea"/>
              </a:rPr>
              <a:t>IPv6</a:t>
            </a:r>
            <a:r>
              <a:rPr lang="zh-CN" altLang="en-US" sz="6000" b="1" smtClean="0">
                <a:latin typeface="微软雅黑" panose="020B0503020204020204" pitchFamily="34" charset="-122"/>
                <a:ea typeface="微软雅黑" panose="020B0503020204020204" pitchFamily="34" charset="-122"/>
                <a:cs typeface="思源黑体 CN Heavy" panose="020B0A00000000000000" charset="-122"/>
                <a:sym typeface="+mn-ea"/>
              </a:rPr>
              <a:t>技术的应用</a:t>
            </a:r>
            <a:endParaRPr lang="en-US" altLang="zh-CN" sz="6000" b="1" dirty="0">
              <a:latin typeface="微软雅黑" panose="020B0503020204020204" pitchFamily="34" charset="-122"/>
              <a:ea typeface="微软雅黑" panose="020B0503020204020204" pitchFamily="34" charset="-122"/>
              <a:cs typeface="思源黑体 CN Heavy" panose="020B0A00000000000000" charset="-122"/>
              <a:sym typeface="+mn-ea"/>
            </a:endParaRPr>
          </a:p>
        </p:txBody>
      </p:sp>
      <p:sp>
        <p:nvSpPr>
          <p:cNvPr id="12" name="标题">
            <a:extLst>
              <a:ext uri="{FF2B5EF4-FFF2-40B4-BE49-F238E27FC236}">
                <a16:creationId xmlns:a16="http://schemas.microsoft.com/office/drawing/2014/main" xmlns="" id="{6948C826-3DBD-C112-A971-826EF07F34DB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607450" y="706232"/>
            <a:ext cx="10865414" cy="1014730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ctr"/>
            <a:r>
              <a:rPr lang="zh-CN" altLang="en-US" sz="6000" b="1" smtClean="0">
                <a:latin typeface="微软雅黑" panose="020B0503020204020204" pitchFamily="34" charset="-122"/>
                <a:ea typeface="微软雅黑" panose="020B0503020204020204" pitchFamily="34" charset="-122"/>
                <a:cs typeface="思源黑体 CN Heavy" panose="020B0A00000000000000" charset="-122"/>
                <a:sym typeface="+mn-ea"/>
              </a:rPr>
              <a:t>网络交互中</a:t>
            </a:r>
            <a:r>
              <a:rPr lang="en-US" altLang="zh-CN" sz="6000" b="1" smtClean="0">
                <a:latin typeface="微软雅黑" panose="020B0503020204020204" pitchFamily="34" charset="-122"/>
                <a:ea typeface="微软雅黑" panose="020B0503020204020204" pitchFamily="34" charset="-122"/>
                <a:cs typeface="思源黑体 CN Heavy" panose="020B0A00000000000000" charset="-122"/>
                <a:sym typeface="+mn-ea"/>
              </a:rPr>
              <a:t>IPv6</a:t>
            </a:r>
            <a:r>
              <a:rPr lang="zh-CN" altLang="en-US" sz="6000" b="1" smtClean="0">
                <a:latin typeface="微软雅黑" panose="020B0503020204020204" pitchFamily="34" charset="-122"/>
                <a:ea typeface="微软雅黑" panose="020B0503020204020204" pitchFamily="34" charset="-122"/>
                <a:cs typeface="思源黑体 CN Heavy" panose="020B0A00000000000000" charset="-122"/>
                <a:sym typeface="+mn-ea"/>
              </a:rPr>
              <a:t>技术的应用</a:t>
            </a:r>
            <a:endParaRPr lang="en-US" altLang="zh-CN" sz="6000" b="1" dirty="0">
              <a:latin typeface="微软雅黑" panose="020B0503020204020204" pitchFamily="34" charset="-122"/>
              <a:ea typeface="微软雅黑" panose="020B0503020204020204" pitchFamily="34" charset="-122"/>
              <a:cs typeface="思源黑体 CN Heavy" panose="020B0A00000000000000" charset="-122"/>
              <a:sym typeface="+mn-ea"/>
            </a:endParaRPr>
          </a:p>
        </p:txBody>
      </p:sp>
      <p:sp>
        <p:nvSpPr>
          <p:cNvPr id="14" name="标题">
            <a:extLst>
              <a:ext uri="{FF2B5EF4-FFF2-40B4-BE49-F238E27FC236}">
                <a16:creationId xmlns:a16="http://schemas.microsoft.com/office/drawing/2014/main" xmlns="" id="{6948C826-3DBD-C112-A971-826EF07F34DB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607450" y="706232"/>
            <a:ext cx="10865414" cy="1014730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ctr"/>
            <a:r>
              <a:rPr lang="zh-CN" altLang="en-US" sz="6000" b="1" smtClean="0">
                <a:latin typeface="微软雅黑" panose="020B0503020204020204" pitchFamily="34" charset="-122"/>
                <a:ea typeface="微软雅黑" panose="020B0503020204020204" pitchFamily="34" charset="-122"/>
                <a:cs typeface="思源黑体 CN Heavy" panose="020B0A00000000000000" charset="-122"/>
                <a:sym typeface="+mn-ea"/>
              </a:rPr>
              <a:t>网络交互中</a:t>
            </a:r>
            <a:r>
              <a:rPr lang="en-US" altLang="zh-CN" sz="6000" b="1" smtClean="0">
                <a:latin typeface="微软雅黑" panose="020B0503020204020204" pitchFamily="34" charset="-122"/>
                <a:ea typeface="微软雅黑" panose="020B0503020204020204" pitchFamily="34" charset="-122"/>
                <a:cs typeface="思源黑体 CN Heavy" panose="020B0A00000000000000" charset="-122"/>
                <a:sym typeface="+mn-ea"/>
              </a:rPr>
              <a:t>IPv6</a:t>
            </a:r>
            <a:r>
              <a:rPr lang="zh-CN" altLang="en-US" sz="6000" b="1" smtClean="0">
                <a:latin typeface="微软雅黑" panose="020B0503020204020204" pitchFamily="34" charset="-122"/>
                <a:ea typeface="微软雅黑" panose="020B0503020204020204" pitchFamily="34" charset="-122"/>
                <a:cs typeface="思源黑体 CN Heavy" panose="020B0A00000000000000" charset="-122"/>
                <a:sym typeface="+mn-ea"/>
              </a:rPr>
              <a:t>技术的应用</a:t>
            </a:r>
            <a:endParaRPr lang="en-US" altLang="zh-CN" sz="6000" b="1" dirty="0">
              <a:latin typeface="微软雅黑" panose="020B0503020204020204" pitchFamily="34" charset="-122"/>
              <a:ea typeface="微软雅黑" panose="020B0503020204020204" pitchFamily="34" charset="-122"/>
              <a:cs typeface="思源黑体 CN Heavy" panose="020B0A00000000000000" charset="-122"/>
              <a:sym typeface="+mn-ea"/>
            </a:endParaRPr>
          </a:p>
        </p:txBody>
      </p:sp>
      <p:sp>
        <p:nvSpPr>
          <p:cNvPr id="15" name="标题">
            <a:extLst>
              <a:ext uri="{FF2B5EF4-FFF2-40B4-BE49-F238E27FC236}">
                <a16:creationId xmlns:a16="http://schemas.microsoft.com/office/drawing/2014/main" xmlns="" id="{6948C826-3DBD-C112-A971-826EF07F34DB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607450" y="706232"/>
            <a:ext cx="10865414" cy="1014730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ctr"/>
            <a:r>
              <a:rPr lang="zh-CN" altLang="en-US" sz="6000" b="1" smtClean="0">
                <a:latin typeface="微软雅黑" panose="020B0503020204020204" pitchFamily="34" charset="-122"/>
                <a:ea typeface="微软雅黑" panose="020B0503020204020204" pitchFamily="34" charset="-122"/>
                <a:cs typeface="思源黑体 CN Heavy" panose="020B0A00000000000000" charset="-122"/>
                <a:sym typeface="+mn-ea"/>
              </a:rPr>
              <a:t>网络交互中</a:t>
            </a:r>
            <a:r>
              <a:rPr lang="en-US" altLang="zh-CN" sz="6000" b="1" smtClean="0">
                <a:latin typeface="微软雅黑" panose="020B0503020204020204" pitchFamily="34" charset="-122"/>
                <a:ea typeface="微软雅黑" panose="020B0503020204020204" pitchFamily="34" charset="-122"/>
                <a:cs typeface="思源黑体 CN Heavy" panose="020B0A00000000000000" charset="-122"/>
                <a:sym typeface="+mn-ea"/>
              </a:rPr>
              <a:t>IPv6</a:t>
            </a:r>
            <a:r>
              <a:rPr lang="zh-CN" altLang="en-US" sz="6000" b="1" smtClean="0">
                <a:latin typeface="微软雅黑" panose="020B0503020204020204" pitchFamily="34" charset="-122"/>
                <a:ea typeface="微软雅黑" panose="020B0503020204020204" pitchFamily="34" charset="-122"/>
                <a:cs typeface="思源黑体 CN Heavy" panose="020B0A00000000000000" charset="-122"/>
                <a:sym typeface="+mn-ea"/>
              </a:rPr>
              <a:t>技术的应用</a:t>
            </a:r>
            <a:endParaRPr lang="en-US" altLang="zh-CN" sz="6000" b="1" dirty="0">
              <a:latin typeface="微软雅黑" panose="020B0503020204020204" pitchFamily="34" charset="-122"/>
              <a:ea typeface="微软雅黑" panose="020B0503020204020204" pitchFamily="34" charset="-122"/>
              <a:cs typeface="思源黑体 CN Heavy" panose="020B0A00000000000000" charset="-122"/>
              <a:sym typeface="+mn-ea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73971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3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from x="100000" y="100000"/>
                                      <p:to x="150000" y="150000"/>
                                    </p:animScale>
                                    <p:animEffect transition="out" filter="fade">
                                      <p:cBhvr>
                                        <p:cTn id="14" dur="75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8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from x="100000" y="100000"/>
                                      <p:to x="150000" y="150000"/>
                                    </p:animScale>
                                    <p:animEffect transition="out" filter="fade">
                                      <p:cBhvr>
                                        <p:cTn id="19" dur="75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3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from x="100000" y="100000"/>
                                      <p:to x="150000" y="150000"/>
                                    </p:animScale>
                                    <p:animEffect transition="out" filter="fade">
                                      <p:cBhvr>
                                        <p:cTn id="24" dur="75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0.5*#ppt_w+0.5)*(abs(#ppt_x-0.5))/(#ppt_x-0.5)*((MAX((MIN((COS(atan(abs((#ppt_y-0.5)/(#ppt_x-0.5))))),0.71)),-0.71))/0.71)+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0.5*#ppt_h+0.5)*(abs(#ppt_y-0.5))/(#ppt_y-0.5)*((MAX((MIN((SIN(atan(abs((#ppt_y-0.5)/(#ppt_x-0.5))))),0.71)),-0.71))/0.71)+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0.5*#ppt_w+0.5)*(abs(#ppt_x-0.5))/(#ppt_x-0.5)*((MAX((MIN((COS(atan(abs((#ppt_y-0.5)/(#ppt_x-0.5))))),0.71)),-0.71))/0.71)+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0.5*#ppt_h+0.5)*(abs(#ppt_y-0.5))/(#ppt_y-0.5)*((MAX((MIN((SIN(atan(abs((#ppt_y-0.5)/(#ppt_x-0.5))))),0.71)),-0.71))/0.71)+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0.5*#ppt_w+0.5)*(abs(#ppt_x-0.5))/(#ppt_x-0.5)*((MAX((MIN((COS(atan(abs((#ppt_y-0.5)/(#ppt_x-0.5))))),0.71)),-0.71))/0.71)+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0.5*#ppt_h+0.5)*(abs(#ppt_y-0.5))/(#ppt_y-0.5)*((MAX((MIN((SIN(atan(abs((#ppt_y-0.5)/(#ppt_x-0.5))))),0.71)),-0.71))/0.71)+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0.5*#ppt_w+0.5)*(abs(#ppt_x-0.5))/(#ppt_x-0.5)*((MAX((MIN((COS(atan(abs((#ppt_y-0.5)/(#ppt_x-0.5))))),0.71)),-0.71))/0.71)+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0.5*#ppt_h+0.5)*(abs(#ppt_y-0.5))/(#ppt_y-0.5)*((MAX((MIN((SIN(atan(abs((#ppt_y-0.5)/(#ppt_x-0.5))))),0.71)),-0.71))/0.71)+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5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0.5*#ppt_w+0.5)*(abs(#ppt_x-0.5))/(#ppt_x-0.5)*((MAX((MIN((COS(atan(abs((#ppt_y-0.5)/(#ppt_x-0.5))))),0.71)),-0.71))/0.71)+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0.5*#ppt_h+0.5)*(abs(#ppt_y-0.5))/(#ppt_y-0.5)*((MAX((MIN((SIN(atan(abs((#ppt_y-0.5)/(#ppt_x-0.5))))),0.71)),-0.71))/0.71)+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5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0.5*#ppt_w+0.5)*(abs(#ppt_x-0.5))/(#ppt_x-0.5)*((MAX((MIN((COS(atan(abs((#ppt_y-0.5)/(#ppt_x-0.5))))),0.71)),-0.71))/0.71)+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0.5*#ppt_h+0.5)*(abs(#ppt_y-0.5))/(#ppt_y-0.5)*((MAX((MIN((SIN(atan(abs((#ppt_y-0.5)/(#ppt_x-0.5))))),0.71)),-0.71))/0.71)+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7" grpId="0" animBg="1"/>
      <p:bldP spid="10" grpId="0" animBg="1"/>
      <p:bldP spid="13" grpId="0" animBg="1"/>
      <p:bldP spid="16" grpId="0" animBg="1"/>
      <p:bldP spid="17" grpId="0" animBg="1"/>
      <p:bldP spid="4" grpId="0"/>
      <p:bldP spid="12" grpId="0"/>
      <p:bldP spid="14" grpId="0"/>
      <p:bldP spid="1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3D-png">
            <a:extLst>
              <a:ext uri="{FF2B5EF4-FFF2-40B4-BE49-F238E27FC236}">
                <a16:creationId xmlns:a16="http://schemas.microsoft.com/office/drawing/2014/main" xmlns="" id="{8769D27D-A6CC-DD0A-F681-11303690F49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286250" cy="4286250"/>
          </a:xfrm>
          <a:prstGeom prst="rect">
            <a:avLst/>
          </a:prstGeom>
        </p:spPr>
      </p:pic>
      <p:sp>
        <p:nvSpPr>
          <p:cNvPr id="145" name="矩形 144">
            <a:extLst>
              <a:ext uri="{FF2B5EF4-FFF2-40B4-BE49-F238E27FC236}">
                <a16:creationId xmlns:a16="http://schemas.microsoft.com/office/drawing/2014/main" xmlns="" id="{AF7BB5C6-7A37-8D6B-91B3-B45058D2EDEB}"/>
              </a:ext>
            </a:extLst>
          </p:cNvPr>
          <p:cNvSpPr/>
          <p:nvPr/>
        </p:nvSpPr>
        <p:spPr>
          <a:xfrm>
            <a:off x="0" y="0"/>
            <a:ext cx="207264" cy="10363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3" name="矩形 142">
            <a:extLst>
              <a:ext uri="{FF2B5EF4-FFF2-40B4-BE49-F238E27FC236}">
                <a16:creationId xmlns:a16="http://schemas.microsoft.com/office/drawing/2014/main" xmlns="" id="{034804CA-2384-1376-121C-3FC80A8BDB98}"/>
              </a:ext>
            </a:extLst>
          </p:cNvPr>
          <p:cNvSpPr/>
          <p:nvPr/>
        </p:nvSpPr>
        <p:spPr>
          <a:xfrm>
            <a:off x="0" y="0"/>
            <a:ext cx="207264" cy="10363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背景">
            <a:extLst>
              <a:ext uri="{FF2B5EF4-FFF2-40B4-BE49-F238E27FC236}">
                <a16:creationId xmlns:a16="http://schemas.microsoft.com/office/drawing/2014/main" xmlns="" id="{724A3151-F16B-DB68-B20A-7ED101C6AEA1}"/>
              </a:ext>
            </a:extLst>
          </p:cNvPr>
          <p:cNvSpPr/>
          <p:nvPr/>
        </p:nvSpPr>
        <p:spPr>
          <a:xfrm>
            <a:off x="843197" y="1478238"/>
            <a:ext cx="10591897" cy="442084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28600" cap="rnd">
            <a:noFill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9" name="图形 1">
            <a:extLst>
              <a:ext uri="{FF2B5EF4-FFF2-40B4-BE49-F238E27FC236}">
                <a16:creationId xmlns:a16="http://schemas.microsoft.com/office/drawing/2014/main" xmlns="" id="{E3211186-6BD2-6420-2495-6B4A9BFC6987}"/>
              </a:ext>
            </a:extLst>
          </p:cNvPr>
          <p:cNvGrpSpPr/>
          <p:nvPr/>
        </p:nvGrpSpPr>
        <p:grpSpPr>
          <a:xfrm>
            <a:off x="10204905" y="204239"/>
            <a:ext cx="1813742" cy="1231106"/>
            <a:chOff x="9689762" y="696746"/>
            <a:chExt cx="1345649" cy="987297"/>
          </a:xfrm>
          <a:solidFill>
            <a:schemeClr val="accent1">
              <a:alpha val="18000"/>
            </a:schemeClr>
          </a:solidFill>
        </p:grpSpPr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xmlns="" id="{C60F60E0-EF11-E627-630C-81BED771B4A2}"/>
                </a:ext>
              </a:extLst>
            </p:cNvPr>
            <p:cNvSpPr/>
            <p:nvPr/>
          </p:nvSpPr>
          <p:spPr>
            <a:xfrm>
              <a:off x="10973979" y="1160309"/>
              <a:ext cx="61431" cy="61532"/>
            </a:xfrm>
            <a:custGeom>
              <a:avLst/>
              <a:gdLst>
                <a:gd name="connsiteX0" fmla="*/ 61432 w 61431"/>
                <a:gd name="connsiteY0" fmla="*/ 30817 h 61532"/>
                <a:gd name="connsiteX1" fmla="*/ 30716 w 61431"/>
                <a:gd name="connsiteY1" fmla="*/ 61533 h 61532"/>
                <a:gd name="connsiteX2" fmla="*/ 0 w 61431"/>
                <a:gd name="connsiteY2" fmla="*/ 30817 h 61532"/>
                <a:gd name="connsiteX3" fmla="*/ 30716 w 61431"/>
                <a:gd name="connsiteY3" fmla="*/ 101 h 61532"/>
                <a:gd name="connsiteX4" fmla="*/ 61432 w 61431"/>
                <a:gd name="connsiteY4" fmla="*/ 30817 h 61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431" h="61532">
                  <a:moveTo>
                    <a:pt x="61432" y="30817"/>
                  </a:moveTo>
                  <a:cubicBezTo>
                    <a:pt x="61432" y="48369"/>
                    <a:pt x="48268" y="61533"/>
                    <a:pt x="30716" y="61533"/>
                  </a:cubicBezTo>
                  <a:cubicBezTo>
                    <a:pt x="13165" y="61533"/>
                    <a:pt x="0" y="48369"/>
                    <a:pt x="0" y="30817"/>
                  </a:cubicBezTo>
                  <a:cubicBezTo>
                    <a:pt x="0" y="13265"/>
                    <a:pt x="13165" y="101"/>
                    <a:pt x="30716" y="101"/>
                  </a:cubicBezTo>
                  <a:cubicBezTo>
                    <a:pt x="48268" y="-1362"/>
                    <a:pt x="61432" y="13265"/>
                    <a:pt x="61432" y="30817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xmlns="" id="{BF0BC069-9334-2914-AB4B-034F98C0C8B0}"/>
                </a:ext>
              </a:extLst>
            </p:cNvPr>
            <p:cNvSpPr/>
            <p:nvPr/>
          </p:nvSpPr>
          <p:spPr>
            <a:xfrm>
              <a:off x="10894995" y="1066799"/>
              <a:ext cx="58506" cy="58506"/>
            </a:xfrm>
            <a:custGeom>
              <a:avLst/>
              <a:gdLst>
                <a:gd name="connsiteX0" fmla="*/ 58507 w 58506"/>
                <a:gd name="connsiteY0" fmla="*/ 29253 h 58506"/>
                <a:gd name="connsiteX1" fmla="*/ 29254 w 58506"/>
                <a:gd name="connsiteY1" fmla="*/ 58507 h 58506"/>
                <a:gd name="connsiteX2" fmla="*/ 0 w 58506"/>
                <a:gd name="connsiteY2" fmla="*/ 29253 h 58506"/>
                <a:gd name="connsiteX3" fmla="*/ 29254 w 58506"/>
                <a:gd name="connsiteY3" fmla="*/ 0 h 58506"/>
                <a:gd name="connsiteX4" fmla="*/ 58507 w 58506"/>
                <a:gd name="connsiteY4" fmla="*/ 29253 h 5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506" h="58506">
                  <a:moveTo>
                    <a:pt x="58507" y="29253"/>
                  </a:moveTo>
                  <a:cubicBezTo>
                    <a:pt x="58507" y="45343"/>
                    <a:pt x="45343" y="58507"/>
                    <a:pt x="29254" y="58507"/>
                  </a:cubicBezTo>
                  <a:cubicBezTo>
                    <a:pt x="13165" y="58507"/>
                    <a:pt x="0" y="45343"/>
                    <a:pt x="0" y="29253"/>
                  </a:cubicBezTo>
                  <a:cubicBezTo>
                    <a:pt x="0" y="13164"/>
                    <a:pt x="13165" y="0"/>
                    <a:pt x="29254" y="0"/>
                  </a:cubicBezTo>
                  <a:cubicBezTo>
                    <a:pt x="45343" y="0"/>
                    <a:pt x="58507" y="13164"/>
                    <a:pt x="58507" y="29253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xmlns="" id="{D5021DF9-D0D4-B4F2-E646-1E960D8DF357}"/>
                </a:ext>
              </a:extLst>
            </p:cNvPr>
            <p:cNvSpPr/>
            <p:nvPr/>
          </p:nvSpPr>
          <p:spPr>
            <a:xfrm>
              <a:off x="10894995" y="1161771"/>
              <a:ext cx="58506" cy="58607"/>
            </a:xfrm>
            <a:custGeom>
              <a:avLst/>
              <a:gdLst>
                <a:gd name="connsiteX0" fmla="*/ 58507 w 58506"/>
                <a:gd name="connsiteY0" fmla="*/ 29354 h 58607"/>
                <a:gd name="connsiteX1" fmla="*/ 29254 w 58506"/>
                <a:gd name="connsiteY1" fmla="*/ 58608 h 58607"/>
                <a:gd name="connsiteX2" fmla="*/ 0 w 58506"/>
                <a:gd name="connsiteY2" fmla="*/ 29354 h 58607"/>
                <a:gd name="connsiteX3" fmla="*/ 29254 w 58506"/>
                <a:gd name="connsiteY3" fmla="*/ 101 h 58607"/>
                <a:gd name="connsiteX4" fmla="*/ 58507 w 58506"/>
                <a:gd name="connsiteY4" fmla="*/ 29354 h 58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506" h="58607">
                  <a:moveTo>
                    <a:pt x="58507" y="29354"/>
                  </a:moveTo>
                  <a:cubicBezTo>
                    <a:pt x="58507" y="45444"/>
                    <a:pt x="45343" y="58608"/>
                    <a:pt x="29254" y="58608"/>
                  </a:cubicBezTo>
                  <a:cubicBezTo>
                    <a:pt x="13165" y="58608"/>
                    <a:pt x="0" y="45444"/>
                    <a:pt x="0" y="29354"/>
                  </a:cubicBezTo>
                  <a:cubicBezTo>
                    <a:pt x="0" y="13265"/>
                    <a:pt x="13165" y="101"/>
                    <a:pt x="29254" y="101"/>
                  </a:cubicBezTo>
                  <a:cubicBezTo>
                    <a:pt x="45343" y="-1362"/>
                    <a:pt x="58507" y="13265"/>
                    <a:pt x="58507" y="29354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xmlns="" id="{59E4277D-3F9A-AEBF-6A0A-05CADF3F752B}"/>
                </a:ext>
              </a:extLst>
            </p:cNvPr>
            <p:cNvSpPr/>
            <p:nvPr/>
          </p:nvSpPr>
          <p:spPr>
            <a:xfrm>
              <a:off x="10894995" y="1255483"/>
              <a:ext cx="58506" cy="58506"/>
            </a:xfrm>
            <a:custGeom>
              <a:avLst/>
              <a:gdLst>
                <a:gd name="connsiteX0" fmla="*/ 58507 w 58506"/>
                <a:gd name="connsiteY0" fmla="*/ 29253 h 58506"/>
                <a:gd name="connsiteX1" fmla="*/ 29254 w 58506"/>
                <a:gd name="connsiteY1" fmla="*/ 58507 h 58506"/>
                <a:gd name="connsiteX2" fmla="*/ 0 w 58506"/>
                <a:gd name="connsiteY2" fmla="*/ 29253 h 58506"/>
                <a:gd name="connsiteX3" fmla="*/ 29254 w 58506"/>
                <a:gd name="connsiteY3" fmla="*/ 0 h 58506"/>
                <a:gd name="connsiteX4" fmla="*/ 58507 w 58506"/>
                <a:gd name="connsiteY4" fmla="*/ 29253 h 5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506" h="58506">
                  <a:moveTo>
                    <a:pt x="58507" y="29253"/>
                  </a:moveTo>
                  <a:cubicBezTo>
                    <a:pt x="58507" y="45343"/>
                    <a:pt x="45343" y="58507"/>
                    <a:pt x="29254" y="58507"/>
                  </a:cubicBezTo>
                  <a:cubicBezTo>
                    <a:pt x="13165" y="58507"/>
                    <a:pt x="0" y="45343"/>
                    <a:pt x="0" y="29253"/>
                  </a:cubicBezTo>
                  <a:cubicBezTo>
                    <a:pt x="0" y="13164"/>
                    <a:pt x="13165" y="0"/>
                    <a:pt x="29254" y="0"/>
                  </a:cubicBezTo>
                  <a:cubicBezTo>
                    <a:pt x="45343" y="0"/>
                    <a:pt x="58507" y="13164"/>
                    <a:pt x="58507" y="29253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xmlns="" id="{7FC791C0-6867-8FFF-DB5E-B008035B6B25}"/>
                </a:ext>
              </a:extLst>
            </p:cNvPr>
            <p:cNvSpPr/>
            <p:nvPr/>
          </p:nvSpPr>
          <p:spPr>
            <a:xfrm>
              <a:off x="10814550" y="974652"/>
              <a:ext cx="55580" cy="55581"/>
            </a:xfrm>
            <a:custGeom>
              <a:avLst/>
              <a:gdLst>
                <a:gd name="connsiteX0" fmla="*/ 55581 w 55580"/>
                <a:gd name="connsiteY0" fmla="*/ 27791 h 55581"/>
                <a:gd name="connsiteX1" fmla="*/ 27790 w 55580"/>
                <a:gd name="connsiteY1" fmla="*/ 55581 h 55581"/>
                <a:gd name="connsiteX2" fmla="*/ 0 w 55580"/>
                <a:gd name="connsiteY2" fmla="*/ 27791 h 55581"/>
                <a:gd name="connsiteX3" fmla="*/ 27790 w 55580"/>
                <a:gd name="connsiteY3" fmla="*/ 0 h 55581"/>
                <a:gd name="connsiteX4" fmla="*/ 55581 w 55580"/>
                <a:gd name="connsiteY4" fmla="*/ 27791 h 55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580" h="55581">
                  <a:moveTo>
                    <a:pt x="55581" y="27791"/>
                  </a:moveTo>
                  <a:cubicBezTo>
                    <a:pt x="55581" y="43880"/>
                    <a:pt x="42417" y="55581"/>
                    <a:pt x="27790" y="55581"/>
                  </a:cubicBezTo>
                  <a:cubicBezTo>
                    <a:pt x="11700" y="55581"/>
                    <a:pt x="0" y="42417"/>
                    <a:pt x="0" y="27791"/>
                  </a:cubicBezTo>
                  <a:cubicBezTo>
                    <a:pt x="0" y="11701"/>
                    <a:pt x="13163" y="0"/>
                    <a:pt x="27790" y="0"/>
                  </a:cubicBezTo>
                  <a:cubicBezTo>
                    <a:pt x="42417" y="0"/>
                    <a:pt x="55581" y="11701"/>
                    <a:pt x="55581" y="27791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xmlns="" id="{C11F4E90-DD9E-CE5D-548C-09B47AC902A6}"/>
                </a:ext>
              </a:extLst>
            </p:cNvPr>
            <p:cNvSpPr/>
            <p:nvPr/>
          </p:nvSpPr>
          <p:spPr>
            <a:xfrm>
              <a:off x="10814550" y="1068262"/>
              <a:ext cx="55580" cy="55581"/>
            </a:xfrm>
            <a:custGeom>
              <a:avLst/>
              <a:gdLst>
                <a:gd name="connsiteX0" fmla="*/ 55581 w 55580"/>
                <a:gd name="connsiteY0" fmla="*/ 27791 h 55581"/>
                <a:gd name="connsiteX1" fmla="*/ 27790 w 55580"/>
                <a:gd name="connsiteY1" fmla="*/ 55581 h 55581"/>
                <a:gd name="connsiteX2" fmla="*/ 0 w 55580"/>
                <a:gd name="connsiteY2" fmla="*/ 27791 h 55581"/>
                <a:gd name="connsiteX3" fmla="*/ 27790 w 55580"/>
                <a:gd name="connsiteY3" fmla="*/ 0 h 55581"/>
                <a:gd name="connsiteX4" fmla="*/ 55581 w 55580"/>
                <a:gd name="connsiteY4" fmla="*/ 27791 h 55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580" h="55581">
                  <a:moveTo>
                    <a:pt x="55581" y="27791"/>
                  </a:moveTo>
                  <a:cubicBezTo>
                    <a:pt x="55581" y="43880"/>
                    <a:pt x="42417" y="55581"/>
                    <a:pt x="27790" y="55581"/>
                  </a:cubicBezTo>
                  <a:cubicBezTo>
                    <a:pt x="11700" y="55581"/>
                    <a:pt x="0" y="42417"/>
                    <a:pt x="0" y="27791"/>
                  </a:cubicBezTo>
                  <a:cubicBezTo>
                    <a:pt x="0" y="11701"/>
                    <a:pt x="13163" y="0"/>
                    <a:pt x="27790" y="0"/>
                  </a:cubicBezTo>
                  <a:cubicBezTo>
                    <a:pt x="42417" y="0"/>
                    <a:pt x="55581" y="13164"/>
                    <a:pt x="55581" y="27791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xmlns="" id="{0997AFDB-9F36-6A61-C0FC-A13591D06ADB}"/>
                </a:ext>
              </a:extLst>
            </p:cNvPr>
            <p:cNvSpPr/>
            <p:nvPr/>
          </p:nvSpPr>
          <p:spPr>
            <a:xfrm>
              <a:off x="10814550" y="1163224"/>
              <a:ext cx="55580" cy="55692"/>
            </a:xfrm>
            <a:custGeom>
              <a:avLst/>
              <a:gdLst>
                <a:gd name="connsiteX0" fmla="*/ 55581 w 55580"/>
                <a:gd name="connsiteY0" fmla="*/ 27902 h 55692"/>
                <a:gd name="connsiteX1" fmla="*/ 27790 w 55580"/>
                <a:gd name="connsiteY1" fmla="*/ 55692 h 55692"/>
                <a:gd name="connsiteX2" fmla="*/ 0 w 55580"/>
                <a:gd name="connsiteY2" fmla="*/ 27902 h 55692"/>
                <a:gd name="connsiteX3" fmla="*/ 27790 w 55580"/>
                <a:gd name="connsiteY3" fmla="*/ 111 h 55692"/>
                <a:gd name="connsiteX4" fmla="*/ 55581 w 55580"/>
                <a:gd name="connsiteY4" fmla="*/ 27902 h 55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580" h="55692">
                  <a:moveTo>
                    <a:pt x="55581" y="27902"/>
                  </a:moveTo>
                  <a:cubicBezTo>
                    <a:pt x="55581" y="43991"/>
                    <a:pt x="42417" y="55692"/>
                    <a:pt x="27790" y="55692"/>
                  </a:cubicBezTo>
                  <a:cubicBezTo>
                    <a:pt x="11700" y="55692"/>
                    <a:pt x="0" y="42528"/>
                    <a:pt x="0" y="27902"/>
                  </a:cubicBezTo>
                  <a:cubicBezTo>
                    <a:pt x="0" y="13275"/>
                    <a:pt x="13163" y="111"/>
                    <a:pt x="27790" y="111"/>
                  </a:cubicBezTo>
                  <a:cubicBezTo>
                    <a:pt x="42417" y="-1351"/>
                    <a:pt x="55581" y="11812"/>
                    <a:pt x="55581" y="27902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xmlns="" id="{4080C794-BD74-8329-8648-6F00AFCA9D0F}"/>
                </a:ext>
              </a:extLst>
            </p:cNvPr>
            <p:cNvSpPr/>
            <p:nvPr/>
          </p:nvSpPr>
          <p:spPr>
            <a:xfrm>
              <a:off x="10814550" y="1256946"/>
              <a:ext cx="55580" cy="55581"/>
            </a:xfrm>
            <a:custGeom>
              <a:avLst/>
              <a:gdLst>
                <a:gd name="connsiteX0" fmla="*/ 55581 w 55580"/>
                <a:gd name="connsiteY0" fmla="*/ 27791 h 55581"/>
                <a:gd name="connsiteX1" fmla="*/ 27790 w 55580"/>
                <a:gd name="connsiteY1" fmla="*/ 55581 h 55581"/>
                <a:gd name="connsiteX2" fmla="*/ 0 w 55580"/>
                <a:gd name="connsiteY2" fmla="*/ 27791 h 55581"/>
                <a:gd name="connsiteX3" fmla="*/ 27790 w 55580"/>
                <a:gd name="connsiteY3" fmla="*/ 0 h 55581"/>
                <a:gd name="connsiteX4" fmla="*/ 55581 w 55580"/>
                <a:gd name="connsiteY4" fmla="*/ 27791 h 55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580" h="55581">
                  <a:moveTo>
                    <a:pt x="55581" y="27791"/>
                  </a:moveTo>
                  <a:cubicBezTo>
                    <a:pt x="55581" y="43880"/>
                    <a:pt x="42417" y="55581"/>
                    <a:pt x="27790" y="55581"/>
                  </a:cubicBezTo>
                  <a:cubicBezTo>
                    <a:pt x="11700" y="55581"/>
                    <a:pt x="0" y="42417"/>
                    <a:pt x="0" y="27791"/>
                  </a:cubicBezTo>
                  <a:cubicBezTo>
                    <a:pt x="0" y="11701"/>
                    <a:pt x="13163" y="0"/>
                    <a:pt x="27790" y="0"/>
                  </a:cubicBezTo>
                  <a:cubicBezTo>
                    <a:pt x="42417" y="0"/>
                    <a:pt x="55581" y="11701"/>
                    <a:pt x="55581" y="27791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xmlns="" id="{EE6730C0-6655-0BC6-1982-AF0077EAD50A}"/>
                </a:ext>
              </a:extLst>
            </p:cNvPr>
            <p:cNvSpPr/>
            <p:nvPr/>
          </p:nvSpPr>
          <p:spPr>
            <a:xfrm>
              <a:off x="10814550" y="1350556"/>
              <a:ext cx="55580" cy="55581"/>
            </a:xfrm>
            <a:custGeom>
              <a:avLst/>
              <a:gdLst>
                <a:gd name="connsiteX0" fmla="*/ 55581 w 55580"/>
                <a:gd name="connsiteY0" fmla="*/ 27791 h 55581"/>
                <a:gd name="connsiteX1" fmla="*/ 27790 w 55580"/>
                <a:gd name="connsiteY1" fmla="*/ 55581 h 55581"/>
                <a:gd name="connsiteX2" fmla="*/ 0 w 55580"/>
                <a:gd name="connsiteY2" fmla="*/ 27791 h 55581"/>
                <a:gd name="connsiteX3" fmla="*/ 27790 w 55580"/>
                <a:gd name="connsiteY3" fmla="*/ 0 h 55581"/>
                <a:gd name="connsiteX4" fmla="*/ 55581 w 55580"/>
                <a:gd name="connsiteY4" fmla="*/ 27791 h 55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580" h="55581">
                  <a:moveTo>
                    <a:pt x="55581" y="27791"/>
                  </a:moveTo>
                  <a:cubicBezTo>
                    <a:pt x="55581" y="43880"/>
                    <a:pt x="42417" y="55581"/>
                    <a:pt x="27790" y="55581"/>
                  </a:cubicBezTo>
                  <a:cubicBezTo>
                    <a:pt x="11700" y="55581"/>
                    <a:pt x="0" y="42417"/>
                    <a:pt x="0" y="27791"/>
                  </a:cubicBezTo>
                  <a:cubicBezTo>
                    <a:pt x="0" y="11701"/>
                    <a:pt x="13163" y="0"/>
                    <a:pt x="27790" y="0"/>
                  </a:cubicBezTo>
                  <a:cubicBezTo>
                    <a:pt x="42417" y="0"/>
                    <a:pt x="55581" y="13164"/>
                    <a:pt x="55581" y="27791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xmlns="" id="{59208A95-74CF-E096-D02D-9FEA8F0F449D}"/>
                </a:ext>
              </a:extLst>
            </p:cNvPr>
            <p:cNvSpPr/>
            <p:nvPr/>
          </p:nvSpPr>
          <p:spPr>
            <a:xfrm>
              <a:off x="10734103" y="882392"/>
              <a:ext cx="52655" cy="52767"/>
            </a:xfrm>
            <a:custGeom>
              <a:avLst/>
              <a:gdLst>
                <a:gd name="connsiteX0" fmla="*/ 52656 w 52655"/>
                <a:gd name="connsiteY0" fmla="*/ 26439 h 52767"/>
                <a:gd name="connsiteX1" fmla="*/ 26328 w 52655"/>
                <a:gd name="connsiteY1" fmla="*/ 52767 h 52767"/>
                <a:gd name="connsiteX2" fmla="*/ 0 w 52655"/>
                <a:gd name="connsiteY2" fmla="*/ 26439 h 52767"/>
                <a:gd name="connsiteX3" fmla="*/ 26328 w 52655"/>
                <a:gd name="connsiteY3" fmla="*/ 111 h 52767"/>
                <a:gd name="connsiteX4" fmla="*/ 52656 w 52655"/>
                <a:gd name="connsiteY4" fmla="*/ 26439 h 5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655" h="52767">
                  <a:moveTo>
                    <a:pt x="52656" y="26439"/>
                  </a:moveTo>
                  <a:cubicBezTo>
                    <a:pt x="52656" y="41066"/>
                    <a:pt x="40954" y="52767"/>
                    <a:pt x="26328" y="52767"/>
                  </a:cubicBezTo>
                  <a:cubicBezTo>
                    <a:pt x="11702" y="52767"/>
                    <a:pt x="0" y="41066"/>
                    <a:pt x="0" y="26439"/>
                  </a:cubicBezTo>
                  <a:cubicBezTo>
                    <a:pt x="0" y="11813"/>
                    <a:pt x="11702" y="111"/>
                    <a:pt x="26328" y="111"/>
                  </a:cubicBezTo>
                  <a:cubicBezTo>
                    <a:pt x="40954" y="-1351"/>
                    <a:pt x="52656" y="11813"/>
                    <a:pt x="52656" y="26439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xmlns="" id="{8C921A94-2207-A4E9-B261-0AE608E93560}"/>
                </a:ext>
              </a:extLst>
            </p:cNvPr>
            <p:cNvSpPr/>
            <p:nvPr/>
          </p:nvSpPr>
          <p:spPr>
            <a:xfrm>
              <a:off x="10734103" y="976114"/>
              <a:ext cx="52655" cy="52655"/>
            </a:xfrm>
            <a:custGeom>
              <a:avLst/>
              <a:gdLst>
                <a:gd name="connsiteX0" fmla="*/ 52656 w 52655"/>
                <a:gd name="connsiteY0" fmla="*/ 26328 h 52655"/>
                <a:gd name="connsiteX1" fmla="*/ 26328 w 52655"/>
                <a:gd name="connsiteY1" fmla="*/ 52656 h 52655"/>
                <a:gd name="connsiteX2" fmla="*/ 0 w 52655"/>
                <a:gd name="connsiteY2" fmla="*/ 26328 h 52655"/>
                <a:gd name="connsiteX3" fmla="*/ 26328 w 52655"/>
                <a:gd name="connsiteY3" fmla="*/ 0 h 52655"/>
                <a:gd name="connsiteX4" fmla="*/ 52656 w 52655"/>
                <a:gd name="connsiteY4" fmla="*/ 26328 h 52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655" h="52655">
                  <a:moveTo>
                    <a:pt x="52656" y="26328"/>
                  </a:moveTo>
                  <a:cubicBezTo>
                    <a:pt x="52656" y="40955"/>
                    <a:pt x="40954" y="52656"/>
                    <a:pt x="26328" y="52656"/>
                  </a:cubicBezTo>
                  <a:cubicBezTo>
                    <a:pt x="11702" y="52656"/>
                    <a:pt x="0" y="40955"/>
                    <a:pt x="0" y="26328"/>
                  </a:cubicBezTo>
                  <a:cubicBezTo>
                    <a:pt x="0" y="11701"/>
                    <a:pt x="11702" y="0"/>
                    <a:pt x="26328" y="0"/>
                  </a:cubicBezTo>
                  <a:cubicBezTo>
                    <a:pt x="40954" y="0"/>
                    <a:pt x="52656" y="11701"/>
                    <a:pt x="52656" y="26328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xmlns="" id="{13DE3ED1-EB98-B221-A0A0-A32BA80B446E}"/>
                </a:ext>
              </a:extLst>
            </p:cNvPr>
            <p:cNvSpPr/>
            <p:nvPr/>
          </p:nvSpPr>
          <p:spPr>
            <a:xfrm>
              <a:off x="10734103" y="1069725"/>
              <a:ext cx="52655" cy="52655"/>
            </a:xfrm>
            <a:custGeom>
              <a:avLst/>
              <a:gdLst>
                <a:gd name="connsiteX0" fmla="*/ 52656 w 52655"/>
                <a:gd name="connsiteY0" fmla="*/ 26328 h 52655"/>
                <a:gd name="connsiteX1" fmla="*/ 26328 w 52655"/>
                <a:gd name="connsiteY1" fmla="*/ 52656 h 52655"/>
                <a:gd name="connsiteX2" fmla="*/ 0 w 52655"/>
                <a:gd name="connsiteY2" fmla="*/ 26328 h 52655"/>
                <a:gd name="connsiteX3" fmla="*/ 26328 w 52655"/>
                <a:gd name="connsiteY3" fmla="*/ 0 h 52655"/>
                <a:gd name="connsiteX4" fmla="*/ 52656 w 52655"/>
                <a:gd name="connsiteY4" fmla="*/ 26328 h 52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655" h="52655">
                  <a:moveTo>
                    <a:pt x="52656" y="26328"/>
                  </a:moveTo>
                  <a:cubicBezTo>
                    <a:pt x="52656" y="40955"/>
                    <a:pt x="40954" y="52656"/>
                    <a:pt x="26328" y="52656"/>
                  </a:cubicBezTo>
                  <a:cubicBezTo>
                    <a:pt x="11702" y="52656"/>
                    <a:pt x="0" y="40955"/>
                    <a:pt x="0" y="26328"/>
                  </a:cubicBezTo>
                  <a:cubicBezTo>
                    <a:pt x="0" y="11701"/>
                    <a:pt x="11702" y="0"/>
                    <a:pt x="26328" y="0"/>
                  </a:cubicBezTo>
                  <a:cubicBezTo>
                    <a:pt x="40954" y="0"/>
                    <a:pt x="52656" y="11701"/>
                    <a:pt x="52656" y="26328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xmlns="" id="{C129B9A1-CEF2-118E-3135-7079E1CAF4E2}"/>
                </a:ext>
              </a:extLst>
            </p:cNvPr>
            <p:cNvSpPr/>
            <p:nvPr/>
          </p:nvSpPr>
          <p:spPr>
            <a:xfrm>
              <a:off x="10734103" y="1164686"/>
              <a:ext cx="52655" cy="52767"/>
            </a:xfrm>
            <a:custGeom>
              <a:avLst/>
              <a:gdLst>
                <a:gd name="connsiteX0" fmla="*/ 52656 w 52655"/>
                <a:gd name="connsiteY0" fmla="*/ 26439 h 52767"/>
                <a:gd name="connsiteX1" fmla="*/ 26328 w 52655"/>
                <a:gd name="connsiteY1" fmla="*/ 52767 h 52767"/>
                <a:gd name="connsiteX2" fmla="*/ 0 w 52655"/>
                <a:gd name="connsiteY2" fmla="*/ 26439 h 52767"/>
                <a:gd name="connsiteX3" fmla="*/ 26328 w 52655"/>
                <a:gd name="connsiteY3" fmla="*/ 111 h 52767"/>
                <a:gd name="connsiteX4" fmla="*/ 52656 w 52655"/>
                <a:gd name="connsiteY4" fmla="*/ 26439 h 5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655" h="52767">
                  <a:moveTo>
                    <a:pt x="52656" y="26439"/>
                  </a:moveTo>
                  <a:cubicBezTo>
                    <a:pt x="52656" y="41066"/>
                    <a:pt x="40954" y="52767"/>
                    <a:pt x="26328" y="52767"/>
                  </a:cubicBezTo>
                  <a:cubicBezTo>
                    <a:pt x="11702" y="52767"/>
                    <a:pt x="0" y="41066"/>
                    <a:pt x="0" y="26439"/>
                  </a:cubicBezTo>
                  <a:cubicBezTo>
                    <a:pt x="0" y="11813"/>
                    <a:pt x="11702" y="111"/>
                    <a:pt x="26328" y="111"/>
                  </a:cubicBezTo>
                  <a:cubicBezTo>
                    <a:pt x="40954" y="-1351"/>
                    <a:pt x="52656" y="11813"/>
                    <a:pt x="52656" y="26439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xmlns="" id="{3FE45CD8-E906-D511-2275-187930702B75}"/>
                </a:ext>
              </a:extLst>
            </p:cNvPr>
            <p:cNvSpPr/>
            <p:nvPr/>
          </p:nvSpPr>
          <p:spPr>
            <a:xfrm>
              <a:off x="10734103" y="1258408"/>
              <a:ext cx="52655" cy="52655"/>
            </a:xfrm>
            <a:custGeom>
              <a:avLst/>
              <a:gdLst>
                <a:gd name="connsiteX0" fmla="*/ 52656 w 52655"/>
                <a:gd name="connsiteY0" fmla="*/ 26328 h 52655"/>
                <a:gd name="connsiteX1" fmla="*/ 26328 w 52655"/>
                <a:gd name="connsiteY1" fmla="*/ 52656 h 52655"/>
                <a:gd name="connsiteX2" fmla="*/ 0 w 52655"/>
                <a:gd name="connsiteY2" fmla="*/ 26328 h 52655"/>
                <a:gd name="connsiteX3" fmla="*/ 26328 w 52655"/>
                <a:gd name="connsiteY3" fmla="*/ 0 h 52655"/>
                <a:gd name="connsiteX4" fmla="*/ 52656 w 52655"/>
                <a:gd name="connsiteY4" fmla="*/ 26328 h 52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655" h="52655">
                  <a:moveTo>
                    <a:pt x="52656" y="26328"/>
                  </a:moveTo>
                  <a:cubicBezTo>
                    <a:pt x="52656" y="40955"/>
                    <a:pt x="40954" y="52656"/>
                    <a:pt x="26328" y="52656"/>
                  </a:cubicBezTo>
                  <a:cubicBezTo>
                    <a:pt x="11702" y="52656"/>
                    <a:pt x="0" y="40955"/>
                    <a:pt x="0" y="26328"/>
                  </a:cubicBezTo>
                  <a:cubicBezTo>
                    <a:pt x="0" y="11701"/>
                    <a:pt x="11702" y="0"/>
                    <a:pt x="26328" y="0"/>
                  </a:cubicBezTo>
                  <a:cubicBezTo>
                    <a:pt x="40954" y="0"/>
                    <a:pt x="52656" y="11701"/>
                    <a:pt x="52656" y="26328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xmlns="" id="{4226B9F8-2EFD-DD48-7654-B1A8A21CAA72}"/>
                </a:ext>
              </a:extLst>
            </p:cNvPr>
            <p:cNvSpPr/>
            <p:nvPr/>
          </p:nvSpPr>
          <p:spPr>
            <a:xfrm>
              <a:off x="10734103" y="1352019"/>
              <a:ext cx="52655" cy="52655"/>
            </a:xfrm>
            <a:custGeom>
              <a:avLst/>
              <a:gdLst>
                <a:gd name="connsiteX0" fmla="*/ 52656 w 52655"/>
                <a:gd name="connsiteY0" fmla="*/ 26328 h 52655"/>
                <a:gd name="connsiteX1" fmla="*/ 26328 w 52655"/>
                <a:gd name="connsiteY1" fmla="*/ 52656 h 52655"/>
                <a:gd name="connsiteX2" fmla="*/ 0 w 52655"/>
                <a:gd name="connsiteY2" fmla="*/ 26328 h 52655"/>
                <a:gd name="connsiteX3" fmla="*/ 26328 w 52655"/>
                <a:gd name="connsiteY3" fmla="*/ 0 h 52655"/>
                <a:gd name="connsiteX4" fmla="*/ 52656 w 52655"/>
                <a:gd name="connsiteY4" fmla="*/ 26328 h 52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655" h="52655">
                  <a:moveTo>
                    <a:pt x="52656" y="26328"/>
                  </a:moveTo>
                  <a:cubicBezTo>
                    <a:pt x="52656" y="40955"/>
                    <a:pt x="40954" y="52656"/>
                    <a:pt x="26328" y="52656"/>
                  </a:cubicBezTo>
                  <a:cubicBezTo>
                    <a:pt x="11702" y="52656"/>
                    <a:pt x="0" y="40955"/>
                    <a:pt x="0" y="26328"/>
                  </a:cubicBezTo>
                  <a:cubicBezTo>
                    <a:pt x="0" y="11701"/>
                    <a:pt x="11702" y="0"/>
                    <a:pt x="26328" y="0"/>
                  </a:cubicBezTo>
                  <a:cubicBezTo>
                    <a:pt x="40954" y="0"/>
                    <a:pt x="52656" y="11701"/>
                    <a:pt x="52656" y="26328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xmlns="" id="{61C8DDF1-F315-6878-2529-653DE213DF2A}"/>
                </a:ext>
              </a:extLst>
            </p:cNvPr>
            <p:cNvSpPr/>
            <p:nvPr/>
          </p:nvSpPr>
          <p:spPr>
            <a:xfrm>
              <a:off x="10734103" y="1447092"/>
              <a:ext cx="52655" cy="52655"/>
            </a:xfrm>
            <a:custGeom>
              <a:avLst/>
              <a:gdLst>
                <a:gd name="connsiteX0" fmla="*/ 52656 w 52655"/>
                <a:gd name="connsiteY0" fmla="*/ 26328 h 52655"/>
                <a:gd name="connsiteX1" fmla="*/ 26328 w 52655"/>
                <a:gd name="connsiteY1" fmla="*/ 52656 h 52655"/>
                <a:gd name="connsiteX2" fmla="*/ 0 w 52655"/>
                <a:gd name="connsiteY2" fmla="*/ 26328 h 52655"/>
                <a:gd name="connsiteX3" fmla="*/ 26328 w 52655"/>
                <a:gd name="connsiteY3" fmla="*/ 0 h 52655"/>
                <a:gd name="connsiteX4" fmla="*/ 52656 w 52655"/>
                <a:gd name="connsiteY4" fmla="*/ 26328 h 52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655" h="52655">
                  <a:moveTo>
                    <a:pt x="52656" y="26328"/>
                  </a:moveTo>
                  <a:cubicBezTo>
                    <a:pt x="52656" y="40955"/>
                    <a:pt x="40954" y="52656"/>
                    <a:pt x="26328" y="52656"/>
                  </a:cubicBezTo>
                  <a:cubicBezTo>
                    <a:pt x="11702" y="52656"/>
                    <a:pt x="0" y="40955"/>
                    <a:pt x="0" y="26328"/>
                  </a:cubicBezTo>
                  <a:cubicBezTo>
                    <a:pt x="0" y="11701"/>
                    <a:pt x="11702" y="0"/>
                    <a:pt x="26328" y="0"/>
                  </a:cubicBezTo>
                  <a:cubicBezTo>
                    <a:pt x="40954" y="0"/>
                    <a:pt x="52656" y="11701"/>
                    <a:pt x="52656" y="26328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xmlns="" id="{F565BC29-0CD1-9AC9-44D5-C35A32BE5B32}"/>
                </a:ext>
              </a:extLst>
            </p:cNvPr>
            <p:cNvSpPr/>
            <p:nvPr/>
          </p:nvSpPr>
          <p:spPr>
            <a:xfrm>
              <a:off x="10653657" y="788893"/>
              <a:ext cx="49729" cy="49730"/>
            </a:xfrm>
            <a:custGeom>
              <a:avLst/>
              <a:gdLst>
                <a:gd name="connsiteX0" fmla="*/ 49730 w 49729"/>
                <a:gd name="connsiteY0" fmla="*/ 24865 h 49730"/>
                <a:gd name="connsiteX1" fmla="*/ 24865 w 49729"/>
                <a:gd name="connsiteY1" fmla="*/ 49731 h 49730"/>
                <a:gd name="connsiteX2" fmla="*/ 0 w 49729"/>
                <a:gd name="connsiteY2" fmla="*/ 24865 h 49730"/>
                <a:gd name="connsiteX3" fmla="*/ 24865 w 49729"/>
                <a:gd name="connsiteY3" fmla="*/ 0 h 49730"/>
                <a:gd name="connsiteX4" fmla="*/ 49730 w 49729"/>
                <a:gd name="connsiteY4" fmla="*/ 24865 h 49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729" h="49730">
                  <a:moveTo>
                    <a:pt x="49730" y="24865"/>
                  </a:moveTo>
                  <a:cubicBezTo>
                    <a:pt x="49730" y="38029"/>
                    <a:pt x="38028" y="49731"/>
                    <a:pt x="24865" y="49731"/>
                  </a:cubicBezTo>
                  <a:cubicBezTo>
                    <a:pt x="11700" y="49731"/>
                    <a:pt x="0" y="38029"/>
                    <a:pt x="0" y="24865"/>
                  </a:cubicBezTo>
                  <a:cubicBezTo>
                    <a:pt x="0" y="11701"/>
                    <a:pt x="11700" y="0"/>
                    <a:pt x="24865" y="0"/>
                  </a:cubicBezTo>
                  <a:cubicBezTo>
                    <a:pt x="38028" y="0"/>
                    <a:pt x="49730" y="11701"/>
                    <a:pt x="49730" y="24865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xmlns="" id="{2CDCF5C1-1991-A2A1-480C-0FD3313BA2A6}"/>
                </a:ext>
              </a:extLst>
            </p:cNvPr>
            <p:cNvSpPr/>
            <p:nvPr/>
          </p:nvSpPr>
          <p:spPr>
            <a:xfrm>
              <a:off x="10653656" y="883967"/>
              <a:ext cx="49730" cy="49730"/>
            </a:xfrm>
            <a:custGeom>
              <a:avLst/>
              <a:gdLst>
                <a:gd name="connsiteX0" fmla="*/ 49731 w 49730"/>
                <a:gd name="connsiteY0" fmla="*/ 24865 h 49730"/>
                <a:gd name="connsiteX1" fmla="*/ 24866 w 49730"/>
                <a:gd name="connsiteY1" fmla="*/ 49731 h 49730"/>
                <a:gd name="connsiteX2" fmla="*/ 1 w 49730"/>
                <a:gd name="connsiteY2" fmla="*/ 24865 h 49730"/>
                <a:gd name="connsiteX3" fmla="*/ 24866 w 49730"/>
                <a:gd name="connsiteY3" fmla="*/ 0 h 49730"/>
                <a:gd name="connsiteX4" fmla="*/ 49731 w 49730"/>
                <a:gd name="connsiteY4" fmla="*/ 24865 h 49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730" h="49730">
                  <a:moveTo>
                    <a:pt x="49731" y="24865"/>
                  </a:moveTo>
                  <a:cubicBezTo>
                    <a:pt x="49731" y="38598"/>
                    <a:pt x="38598" y="49731"/>
                    <a:pt x="24866" y="49731"/>
                  </a:cubicBezTo>
                  <a:cubicBezTo>
                    <a:pt x="11133" y="49731"/>
                    <a:pt x="1" y="38598"/>
                    <a:pt x="1" y="24865"/>
                  </a:cubicBezTo>
                  <a:cubicBezTo>
                    <a:pt x="1" y="11133"/>
                    <a:pt x="11133" y="0"/>
                    <a:pt x="24866" y="0"/>
                  </a:cubicBezTo>
                  <a:cubicBezTo>
                    <a:pt x="38598" y="0"/>
                    <a:pt x="49731" y="11133"/>
                    <a:pt x="49731" y="24865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xmlns="" id="{6BF1DF77-B6CE-4A86-5CF0-C53CA0CBEA3E}"/>
                </a:ext>
              </a:extLst>
            </p:cNvPr>
            <p:cNvSpPr/>
            <p:nvPr/>
          </p:nvSpPr>
          <p:spPr>
            <a:xfrm>
              <a:off x="10653656" y="977577"/>
              <a:ext cx="49730" cy="49730"/>
            </a:xfrm>
            <a:custGeom>
              <a:avLst/>
              <a:gdLst>
                <a:gd name="connsiteX0" fmla="*/ 49731 w 49730"/>
                <a:gd name="connsiteY0" fmla="*/ 24865 h 49730"/>
                <a:gd name="connsiteX1" fmla="*/ 24866 w 49730"/>
                <a:gd name="connsiteY1" fmla="*/ 49731 h 49730"/>
                <a:gd name="connsiteX2" fmla="*/ 1 w 49730"/>
                <a:gd name="connsiteY2" fmla="*/ 24865 h 49730"/>
                <a:gd name="connsiteX3" fmla="*/ 24866 w 49730"/>
                <a:gd name="connsiteY3" fmla="*/ 0 h 49730"/>
                <a:gd name="connsiteX4" fmla="*/ 49731 w 49730"/>
                <a:gd name="connsiteY4" fmla="*/ 24865 h 49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730" h="49730">
                  <a:moveTo>
                    <a:pt x="49731" y="24865"/>
                  </a:moveTo>
                  <a:cubicBezTo>
                    <a:pt x="49731" y="38598"/>
                    <a:pt x="38598" y="49731"/>
                    <a:pt x="24866" y="49731"/>
                  </a:cubicBezTo>
                  <a:cubicBezTo>
                    <a:pt x="11133" y="49731"/>
                    <a:pt x="1" y="38598"/>
                    <a:pt x="1" y="24865"/>
                  </a:cubicBezTo>
                  <a:cubicBezTo>
                    <a:pt x="1" y="11133"/>
                    <a:pt x="11133" y="0"/>
                    <a:pt x="24866" y="0"/>
                  </a:cubicBezTo>
                  <a:cubicBezTo>
                    <a:pt x="38598" y="0"/>
                    <a:pt x="49731" y="11133"/>
                    <a:pt x="49731" y="24865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xmlns="" id="{A4E1F975-AC69-A9A8-AFA7-BD6ACB782B00}"/>
                </a:ext>
              </a:extLst>
            </p:cNvPr>
            <p:cNvSpPr/>
            <p:nvPr/>
          </p:nvSpPr>
          <p:spPr>
            <a:xfrm>
              <a:off x="10653657" y="1071187"/>
              <a:ext cx="49729" cy="49730"/>
            </a:xfrm>
            <a:custGeom>
              <a:avLst/>
              <a:gdLst>
                <a:gd name="connsiteX0" fmla="*/ 49730 w 49729"/>
                <a:gd name="connsiteY0" fmla="*/ 24865 h 49730"/>
                <a:gd name="connsiteX1" fmla="*/ 24865 w 49729"/>
                <a:gd name="connsiteY1" fmla="*/ 49731 h 49730"/>
                <a:gd name="connsiteX2" fmla="*/ 0 w 49729"/>
                <a:gd name="connsiteY2" fmla="*/ 24865 h 49730"/>
                <a:gd name="connsiteX3" fmla="*/ 24865 w 49729"/>
                <a:gd name="connsiteY3" fmla="*/ 0 h 49730"/>
                <a:gd name="connsiteX4" fmla="*/ 49730 w 49729"/>
                <a:gd name="connsiteY4" fmla="*/ 24865 h 49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729" h="49730">
                  <a:moveTo>
                    <a:pt x="49730" y="24865"/>
                  </a:moveTo>
                  <a:cubicBezTo>
                    <a:pt x="49730" y="38029"/>
                    <a:pt x="38028" y="49731"/>
                    <a:pt x="24865" y="49731"/>
                  </a:cubicBezTo>
                  <a:cubicBezTo>
                    <a:pt x="11700" y="49731"/>
                    <a:pt x="0" y="38029"/>
                    <a:pt x="0" y="24865"/>
                  </a:cubicBezTo>
                  <a:cubicBezTo>
                    <a:pt x="0" y="11701"/>
                    <a:pt x="11700" y="0"/>
                    <a:pt x="24865" y="0"/>
                  </a:cubicBezTo>
                  <a:cubicBezTo>
                    <a:pt x="38028" y="0"/>
                    <a:pt x="49730" y="11701"/>
                    <a:pt x="49730" y="24865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xmlns="" id="{B1E79EF5-CA8E-C6A5-9547-1EF2421C17D5}"/>
                </a:ext>
              </a:extLst>
            </p:cNvPr>
            <p:cNvSpPr/>
            <p:nvPr/>
          </p:nvSpPr>
          <p:spPr>
            <a:xfrm>
              <a:off x="10653657" y="1166260"/>
              <a:ext cx="49729" cy="49730"/>
            </a:xfrm>
            <a:custGeom>
              <a:avLst/>
              <a:gdLst>
                <a:gd name="connsiteX0" fmla="*/ 49730 w 49729"/>
                <a:gd name="connsiteY0" fmla="*/ 24865 h 49730"/>
                <a:gd name="connsiteX1" fmla="*/ 24865 w 49729"/>
                <a:gd name="connsiteY1" fmla="*/ 49731 h 49730"/>
                <a:gd name="connsiteX2" fmla="*/ 0 w 49729"/>
                <a:gd name="connsiteY2" fmla="*/ 24865 h 49730"/>
                <a:gd name="connsiteX3" fmla="*/ 24865 w 49729"/>
                <a:gd name="connsiteY3" fmla="*/ 0 h 49730"/>
                <a:gd name="connsiteX4" fmla="*/ 49730 w 49729"/>
                <a:gd name="connsiteY4" fmla="*/ 24865 h 49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729" h="49730">
                  <a:moveTo>
                    <a:pt x="49730" y="24865"/>
                  </a:moveTo>
                  <a:cubicBezTo>
                    <a:pt x="49730" y="38029"/>
                    <a:pt x="38028" y="49731"/>
                    <a:pt x="24865" y="49731"/>
                  </a:cubicBezTo>
                  <a:cubicBezTo>
                    <a:pt x="11700" y="49731"/>
                    <a:pt x="0" y="38029"/>
                    <a:pt x="0" y="24865"/>
                  </a:cubicBezTo>
                  <a:cubicBezTo>
                    <a:pt x="0" y="11701"/>
                    <a:pt x="11700" y="0"/>
                    <a:pt x="24865" y="0"/>
                  </a:cubicBezTo>
                  <a:cubicBezTo>
                    <a:pt x="38028" y="0"/>
                    <a:pt x="49730" y="10239"/>
                    <a:pt x="49730" y="24865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xmlns="" id="{68B69632-D917-462B-A45E-449A49279468}"/>
                </a:ext>
              </a:extLst>
            </p:cNvPr>
            <p:cNvSpPr/>
            <p:nvPr/>
          </p:nvSpPr>
          <p:spPr>
            <a:xfrm>
              <a:off x="10653656" y="1259871"/>
              <a:ext cx="49730" cy="49730"/>
            </a:xfrm>
            <a:custGeom>
              <a:avLst/>
              <a:gdLst>
                <a:gd name="connsiteX0" fmla="*/ 49731 w 49730"/>
                <a:gd name="connsiteY0" fmla="*/ 24865 h 49730"/>
                <a:gd name="connsiteX1" fmla="*/ 24866 w 49730"/>
                <a:gd name="connsiteY1" fmla="*/ 49731 h 49730"/>
                <a:gd name="connsiteX2" fmla="*/ 1 w 49730"/>
                <a:gd name="connsiteY2" fmla="*/ 24865 h 49730"/>
                <a:gd name="connsiteX3" fmla="*/ 24866 w 49730"/>
                <a:gd name="connsiteY3" fmla="*/ 0 h 49730"/>
                <a:gd name="connsiteX4" fmla="*/ 49731 w 49730"/>
                <a:gd name="connsiteY4" fmla="*/ 24865 h 49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730" h="49730">
                  <a:moveTo>
                    <a:pt x="49731" y="24865"/>
                  </a:moveTo>
                  <a:cubicBezTo>
                    <a:pt x="49731" y="38598"/>
                    <a:pt x="38598" y="49731"/>
                    <a:pt x="24866" y="49731"/>
                  </a:cubicBezTo>
                  <a:cubicBezTo>
                    <a:pt x="11133" y="49731"/>
                    <a:pt x="1" y="38598"/>
                    <a:pt x="1" y="24865"/>
                  </a:cubicBezTo>
                  <a:cubicBezTo>
                    <a:pt x="1" y="11133"/>
                    <a:pt x="11133" y="0"/>
                    <a:pt x="24866" y="0"/>
                  </a:cubicBezTo>
                  <a:cubicBezTo>
                    <a:pt x="38598" y="0"/>
                    <a:pt x="49731" y="11133"/>
                    <a:pt x="49731" y="24865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xmlns="" id="{BD3D80F7-D3BA-EC51-0541-844AAA2FA1FA}"/>
                </a:ext>
              </a:extLst>
            </p:cNvPr>
            <p:cNvSpPr/>
            <p:nvPr/>
          </p:nvSpPr>
          <p:spPr>
            <a:xfrm>
              <a:off x="10653657" y="1353481"/>
              <a:ext cx="49729" cy="49730"/>
            </a:xfrm>
            <a:custGeom>
              <a:avLst/>
              <a:gdLst>
                <a:gd name="connsiteX0" fmla="*/ 49730 w 49729"/>
                <a:gd name="connsiteY0" fmla="*/ 24865 h 49730"/>
                <a:gd name="connsiteX1" fmla="*/ 24865 w 49729"/>
                <a:gd name="connsiteY1" fmla="*/ 49731 h 49730"/>
                <a:gd name="connsiteX2" fmla="*/ 0 w 49729"/>
                <a:gd name="connsiteY2" fmla="*/ 24865 h 49730"/>
                <a:gd name="connsiteX3" fmla="*/ 24865 w 49729"/>
                <a:gd name="connsiteY3" fmla="*/ 0 h 49730"/>
                <a:gd name="connsiteX4" fmla="*/ 49730 w 49729"/>
                <a:gd name="connsiteY4" fmla="*/ 24865 h 49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729" h="49730">
                  <a:moveTo>
                    <a:pt x="49730" y="24865"/>
                  </a:moveTo>
                  <a:cubicBezTo>
                    <a:pt x="49730" y="38029"/>
                    <a:pt x="38028" y="49731"/>
                    <a:pt x="24865" y="49731"/>
                  </a:cubicBezTo>
                  <a:cubicBezTo>
                    <a:pt x="11700" y="49731"/>
                    <a:pt x="0" y="38029"/>
                    <a:pt x="0" y="24865"/>
                  </a:cubicBezTo>
                  <a:cubicBezTo>
                    <a:pt x="0" y="11701"/>
                    <a:pt x="11700" y="0"/>
                    <a:pt x="24865" y="0"/>
                  </a:cubicBezTo>
                  <a:cubicBezTo>
                    <a:pt x="38028" y="0"/>
                    <a:pt x="49730" y="11701"/>
                    <a:pt x="49730" y="24865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xmlns="" id="{A72ED79B-DB36-B9A1-BC77-849E202B7A78}"/>
                </a:ext>
              </a:extLst>
            </p:cNvPr>
            <p:cNvSpPr/>
            <p:nvPr/>
          </p:nvSpPr>
          <p:spPr>
            <a:xfrm>
              <a:off x="10653656" y="1448554"/>
              <a:ext cx="49730" cy="49730"/>
            </a:xfrm>
            <a:custGeom>
              <a:avLst/>
              <a:gdLst>
                <a:gd name="connsiteX0" fmla="*/ 49731 w 49730"/>
                <a:gd name="connsiteY0" fmla="*/ 24865 h 49730"/>
                <a:gd name="connsiteX1" fmla="*/ 24866 w 49730"/>
                <a:gd name="connsiteY1" fmla="*/ 49731 h 49730"/>
                <a:gd name="connsiteX2" fmla="*/ 1 w 49730"/>
                <a:gd name="connsiteY2" fmla="*/ 24865 h 49730"/>
                <a:gd name="connsiteX3" fmla="*/ 24866 w 49730"/>
                <a:gd name="connsiteY3" fmla="*/ 0 h 49730"/>
                <a:gd name="connsiteX4" fmla="*/ 49731 w 49730"/>
                <a:gd name="connsiteY4" fmla="*/ 24865 h 49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730" h="49730">
                  <a:moveTo>
                    <a:pt x="49731" y="24865"/>
                  </a:moveTo>
                  <a:cubicBezTo>
                    <a:pt x="49731" y="38598"/>
                    <a:pt x="38598" y="49731"/>
                    <a:pt x="24866" y="49731"/>
                  </a:cubicBezTo>
                  <a:cubicBezTo>
                    <a:pt x="11133" y="49731"/>
                    <a:pt x="1" y="38598"/>
                    <a:pt x="1" y="24865"/>
                  </a:cubicBezTo>
                  <a:cubicBezTo>
                    <a:pt x="1" y="11133"/>
                    <a:pt x="11133" y="0"/>
                    <a:pt x="24866" y="0"/>
                  </a:cubicBezTo>
                  <a:cubicBezTo>
                    <a:pt x="38598" y="0"/>
                    <a:pt x="49731" y="11133"/>
                    <a:pt x="49731" y="24865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xmlns="" id="{3BFFF33B-5486-DFCF-DD8B-101969149CBF}"/>
                </a:ext>
              </a:extLst>
            </p:cNvPr>
            <p:cNvSpPr/>
            <p:nvPr/>
          </p:nvSpPr>
          <p:spPr>
            <a:xfrm>
              <a:off x="10653657" y="1542165"/>
              <a:ext cx="49729" cy="49730"/>
            </a:xfrm>
            <a:custGeom>
              <a:avLst/>
              <a:gdLst>
                <a:gd name="connsiteX0" fmla="*/ 49730 w 49729"/>
                <a:gd name="connsiteY0" fmla="*/ 24865 h 49730"/>
                <a:gd name="connsiteX1" fmla="*/ 24865 w 49729"/>
                <a:gd name="connsiteY1" fmla="*/ 49731 h 49730"/>
                <a:gd name="connsiteX2" fmla="*/ 0 w 49729"/>
                <a:gd name="connsiteY2" fmla="*/ 24865 h 49730"/>
                <a:gd name="connsiteX3" fmla="*/ 24865 w 49729"/>
                <a:gd name="connsiteY3" fmla="*/ 0 h 49730"/>
                <a:gd name="connsiteX4" fmla="*/ 49730 w 49729"/>
                <a:gd name="connsiteY4" fmla="*/ 24865 h 49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729" h="49730">
                  <a:moveTo>
                    <a:pt x="49730" y="24865"/>
                  </a:moveTo>
                  <a:cubicBezTo>
                    <a:pt x="49730" y="38029"/>
                    <a:pt x="38028" y="49731"/>
                    <a:pt x="24865" y="49731"/>
                  </a:cubicBezTo>
                  <a:cubicBezTo>
                    <a:pt x="11700" y="49731"/>
                    <a:pt x="0" y="38029"/>
                    <a:pt x="0" y="24865"/>
                  </a:cubicBezTo>
                  <a:cubicBezTo>
                    <a:pt x="0" y="11701"/>
                    <a:pt x="11700" y="0"/>
                    <a:pt x="24865" y="0"/>
                  </a:cubicBezTo>
                  <a:cubicBezTo>
                    <a:pt x="38028" y="0"/>
                    <a:pt x="49730" y="11701"/>
                    <a:pt x="49730" y="24865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xmlns="" id="{1CF7786D-AB56-741B-540C-E6D63B53A289}"/>
                </a:ext>
              </a:extLst>
            </p:cNvPr>
            <p:cNvSpPr/>
            <p:nvPr/>
          </p:nvSpPr>
          <p:spPr>
            <a:xfrm>
              <a:off x="10573210" y="696746"/>
              <a:ext cx="46805" cy="46805"/>
            </a:xfrm>
            <a:custGeom>
              <a:avLst/>
              <a:gdLst>
                <a:gd name="connsiteX0" fmla="*/ 46805 w 46805"/>
                <a:gd name="connsiteY0" fmla="*/ 23403 h 46805"/>
                <a:gd name="connsiteX1" fmla="*/ 23402 w 46805"/>
                <a:gd name="connsiteY1" fmla="*/ 46805 h 46805"/>
                <a:gd name="connsiteX2" fmla="*/ -1 w 46805"/>
                <a:gd name="connsiteY2" fmla="*/ 23403 h 46805"/>
                <a:gd name="connsiteX3" fmla="*/ 23402 w 46805"/>
                <a:gd name="connsiteY3" fmla="*/ 0 h 46805"/>
                <a:gd name="connsiteX4" fmla="*/ 46805 w 46805"/>
                <a:gd name="connsiteY4" fmla="*/ 23403 h 46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805" h="46805">
                  <a:moveTo>
                    <a:pt x="46805" y="23403"/>
                  </a:moveTo>
                  <a:cubicBezTo>
                    <a:pt x="46805" y="36328"/>
                    <a:pt x="36328" y="46805"/>
                    <a:pt x="23402" y="46805"/>
                  </a:cubicBezTo>
                  <a:cubicBezTo>
                    <a:pt x="10477" y="46805"/>
                    <a:pt x="-1" y="36328"/>
                    <a:pt x="-1" y="23403"/>
                  </a:cubicBezTo>
                  <a:cubicBezTo>
                    <a:pt x="-1" y="10478"/>
                    <a:pt x="10476" y="0"/>
                    <a:pt x="23402" y="0"/>
                  </a:cubicBezTo>
                  <a:cubicBezTo>
                    <a:pt x="36327" y="0"/>
                    <a:pt x="46805" y="10478"/>
                    <a:pt x="46805" y="23403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xmlns="" id="{B9F04E06-DFC2-A10F-AC77-08A78E5B1B2B}"/>
                </a:ext>
              </a:extLst>
            </p:cNvPr>
            <p:cNvSpPr/>
            <p:nvPr/>
          </p:nvSpPr>
          <p:spPr>
            <a:xfrm>
              <a:off x="10573210" y="790356"/>
              <a:ext cx="46805" cy="46805"/>
            </a:xfrm>
            <a:custGeom>
              <a:avLst/>
              <a:gdLst>
                <a:gd name="connsiteX0" fmla="*/ 46805 w 46805"/>
                <a:gd name="connsiteY0" fmla="*/ 23403 h 46805"/>
                <a:gd name="connsiteX1" fmla="*/ 23402 w 46805"/>
                <a:gd name="connsiteY1" fmla="*/ 46805 h 46805"/>
                <a:gd name="connsiteX2" fmla="*/ 0 w 46805"/>
                <a:gd name="connsiteY2" fmla="*/ 23403 h 46805"/>
                <a:gd name="connsiteX3" fmla="*/ 23402 w 46805"/>
                <a:gd name="connsiteY3" fmla="*/ 0 h 46805"/>
                <a:gd name="connsiteX4" fmla="*/ 46805 w 46805"/>
                <a:gd name="connsiteY4" fmla="*/ 23403 h 46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805" h="46805">
                  <a:moveTo>
                    <a:pt x="46805" y="23403"/>
                  </a:moveTo>
                  <a:cubicBezTo>
                    <a:pt x="46805" y="36567"/>
                    <a:pt x="36567" y="46805"/>
                    <a:pt x="23402" y="46805"/>
                  </a:cubicBezTo>
                  <a:cubicBezTo>
                    <a:pt x="10239" y="46805"/>
                    <a:pt x="0" y="36567"/>
                    <a:pt x="0" y="23403"/>
                  </a:cubicBezTo>
                  <a:cubicBezTo>
                    <a:pt x="0" y="10239"/>
                    <a:pt x="10239" y="0"/>
                    <a:pt x="23402" y="0"/>
                  </a:cubicBezTo>
                  <a:cubicBezTo>
                    <a:pt x="36567" y="0"/>
                    <a:pt x="46805" y="10239"/>
                    <a:pt x="46805" y="23403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xmlns="" id="{6106591E-9FE1-A629-6EA7-12D2DA8ACA99}"/>
                </a:ext>
              </a:extLst>
            </p:cNvPr>
            <p:cNvSpPr/>
            <p:nvPr/>
          </p:nvSpPr>
          <p:spPr>
            <a:xfrm>
              <a:off x="10573210" y="885305"/>
              <a:ext cx="46805" cy="46929"/>
            </a:xfrm>
            <a:custGeom>
              <a:avLst/>
              <a:gdLst>
                <a:gd name="connsiteX0" fmla="*/ 46805 w 46805"/>
                <a:gd name="connsiteY0" fmla="*/ 23527 h 46929"/>
                <a:gd name="connsiteX1" fmla="*/ 23402 w 46805"/>
                <a:gd name="connsiteY1" fmla="*/ 46929 h 46929"/>
                <a:gd name="connsiteX2" fmla="*/ 0 w 46805"/>
                <a:gd name="connsiteY2" fmla="*/ 23527 h 46929"/>
                <a:gd name="connsiteX3" fmla="*/ 23402 w 46805"/>
                <a:gd name="connsiteY3" fmla="*/ 124 h 46929"/>
                <a:gd name="connsiteX4" fmla="*/ 46805 w 46805"/>
                <a:gd name="connsiteY4" fmla="*/ 23527 h 46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805" h="46929">
                  <a:moveTo>
                    <a:pt x="46805" y="23527"/>
                  </a:moveTo>
                  <a:cubicBezTo>
                    <a:pt x="46805" y="36691"/>
                    <a:pt x="36567" y="46929"/>
                    <a:pt x="23402" y="46929"/>
                  </a:cubicBezTo>
                  <a:cubicBezTo>
                    <a:pt x="10239" y="46929"/>
                    <a:pt x="0" y="36691"/>
                    <a:pt x="0" y="23527"/>
                  </a:cubicBezTo>
                  <a:cubicBezTo>
                    <a:pt x="0" y="10363"/>
                    <a:pt x="10239" y="124"/>
                    <a:pt x="23402" y="124"/>
                  </a:cubicBezTo>
                  <a:cubicBezTo>
                    <a:pt x="36567" y="-1339"/>
                    <a:pt x="46805" y="10363"/>
                    <a:pt x="46805" y="23527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xmlns="" id="{7AAD60F3-CD51-1D00-C7D3-6AD226B5D99B}"/>
                </a:ext>
              </a:extLst>
            </p:cNvPr>
            <p:cNvSpPr/>
            <p:nvPr/>
          </p:nvSpPr>
          <p:spPr>
            <a:xfrm>
              <a:off x="10573210" y="979040"/>
              <a:ext cx="46805" cy="46805"/>
            </a:xfrm>
            <a:custGeom>
              <a:avLst/>
              <a:gdLst>
                <a:gd name="connsiteX0" fmla="*/ 46805 w 46805"/>
                <a:gd name="connsiteY0" fmla="*/ 23403 h 46805"/>
                <a:gd name="connsiteX1" fmla="*/ 23402 w 46805"/>
                <a:gd name="connsiteY1" fmla="*/ 46805 h 46805"/>
                <a:gd name="connsiteX2" fmla="*/ -1 w 46805"/>
                <a:gd name="connsiteY2" fmla="*/ 23403 h 46805"/>
                <a:gd name="connsiteX3" fmla="*/ 23402 w 46805"/>
                <a:gd name="connsiteY3" fmla="*/ 0 h 46805"/>
                <a:gd name="connsiteX4" fmla="*/ 46805 w 46805"/>
                <a:gd name="connsiteY4" fmla="*/ 23403 h 46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805" h="46805">
                  <a:moveTo>
                    <a:pt x="46805" y="23403"/>
                  </a:moveTo>
                  <a:cubicBezTo>
                    <a:pt x="46805" y="36328"/>
                    <a:pt x="36328" y="46805"/>
                    <a:pt x="23402" y="46805"/>
                  </a:cubicBezTo>
                  <a:cubicBezTo>
                    <a:pt x="10477" y="46805"/>
                    <a:pt x="-1" y="36328"/>
                    <a:pt x="-1" y="23403"/>
                  </a:cubicBezTo>
                  <a:cubicBezTo>
                    <a:pt x="-1" y="10478"/>
                    <a:pt x="10476" y="0"/>
                    <a:pt x="23402" y="0"/>
                  </a:cubicBezTo>
                  <a:cubicBezTo>
                    <a:pt x="36327" y="0"/>
                    <a:pt x="46805" y="10478"/>
                    <a:pt x="46805" y="23403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xmlns="" id="{9417B093-6E15-2BFE-32A2-1A31FBDABDCC}"/>
                </a:ext>
              </a:extLst>
            </p:cNvPr>
            <p:cNvSpPr/>
            <p:nvPr/>
          </p:nvSpPr>
          <p:spPr>
            <a:xfrm>
              <a:off x="10573210" y="1072650"/>
              <a:ext cx="46805" cy="46805"/>
            </a:xfrm>
            <a:custGeom>
              <a:avLst/>
              <a:gdLst>
                <a:gd name="connsiteX0" fmla="*/ 46805 w 46805"/>
                <a:gd name="connsiteY0" fmla="*/ 23403 h 46805"/>
                <a:gd name="connsiteX1" fmla="*/ 23402 w 46805"/>
                <a:gd name="connsiteY1" fmla="*/ 46805 h 46805"/>
                <a:gd name="connsiteX2" fmla="*/ -1 w 46805"/>
                <a:gd name="connsiteY2" fmla="*/ 23403 h 46805"/>
                <a:gd name="connsiteX3" fmla="*/ 23402 w 46805"/>
                <a:gd name="connsiteY3" fmla="*/ 0 h 46805"/>
                <a:gd name="connsiteX4" fmla="*/ 46805 w 46805"/>
                <a:gd name="connsiteY4" fmla="*/ 23403 h 46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805" h="46805">
                  <a:moveTo>
                    <a:pt x="46805" y="23403"/>
                  </a:moveTo>
                  <a:cubicBezTo>
                    <a:pt x="46805" y="36327"/>
                    <a:pt x="36328" y="46805"/>
                    <a:pt x="23402" y="46805"/>
                  </a:cubicBezTo>
                  <a:cubicBezTo>
                    <a:pt x="10477" y="46805"/>
                    <a:pt x="-1" y="36327"/>
                    <a:pt x="-1" y="23403"/>
                  </a:cubicBezTo>
                  <a:cubicBezTo>
                    <a:pt x="-1" y="10478"/>
                    <a:pt x="10476" y="0"/>
                    <a:pt x="23402" y="0"/>
                  </a:cubicBezTo>
                  <a:cubicBezTo>
                    <a:pt x="36327" y="0"/>
                    <a:pt x="46805" y="10478"/>
                    <a:pt x="46805" y="23403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xmlns="" id="{A09A7787-4BD1-DBD6-9DB6-34430EAEFA29}"/>
                </a:ext>
              </a:extLst>
            </p:cNvPr>
            <p:cNvSpPr/>
            <p:nvPr/>
          </p:nvSpPr>
          <p:spPr>
            <a:xfrm>
              <a:off x="10573210" y="1167723"/>
              <a:ext cx="46805" cy="46805"/>
            </a:xfrm>
            <a:custGeom>
              <a:avLst/>
              <a:gdLst>
                <a:gd name="connsiteX0" fmla="*/ 46805 w 46805"/>
                <a:gd name="connsiteY0" fmla="*/ 23403 h 46805"/>
                <a:gd name="connsiteX1" fmla="*/ 23402 w 46805"/>
                <a:gd name="connsiteY1" fmla="*/ 46805 h 46805"/>
                <a:gd name="connsiteX2" fmla="*/ -1 w 46805"/>
                <a:gd name="connsiteY2" fmla="*/ 23403 h 46805"/>
                <a:gd name="connsiteX3" fmla="*/ 23402 w 46805"/>
                <a:gd name="connsiteY3" fmla="*/ 0 h 46805"/>
                <a:gd name="connsiteX4" fmla="*/ 46805 w 46805"/>
                <a:gd name="connsiteY4" fmla="*/ 23403 h 46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805" h="46805">
                  <a:moveTo>
                    <a:pt x="46805" y="23403"/>
                  </a:moveTo>
                  <a:cubicBezTo>
                    <a:pt x="46805" y="36328"/>
                    <a:pt x="36328" y="46805"/>
                    <a:pt x="23402" y="46805"/>
                  </a:cubicBezTo>
                  <a:cubicBezTo>
                    <a:pt x="10477" y="46805"/>
                    <a:pt x="-1" y="36328"/>
                    <a:pt x="-1" y="23403"/>
                  </a:cubicBezTo>
                  <a:cubicBezTo>
                    <a:pt x="-1" y="10478"/>
                    <a:pt x="10476" y="0"/>
                    <a:pt x="23402" y="0"/>
                  </a:cubicBezTo>
                  <a:cubicBezTo>
                    <a:pt x="36327" y="0"/>
                    <a:pt x="46805" y="10478"/>
                    <a:pt x="46805" y="23403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xmlns="" id="{37CE7F45-B60D-409D-0FE2-965956FBBF5C}"/>
                </a:ext>
              </a:extLst>
            </p:cNvPr>
            <p:cNvSpPr/>
            <p:nvPr/>
          </p:nvSpPr>
          <p:spPr>
            <a:xfrm>
              <a:off x="10573210" y="1261333"/>
              <a:ext cx="46805" cy="46805"/>
            </a:xfrm>
            <a:custGeom>
              <a:avLst/>
              <a:gdLst>
                <a:gd name="connsiteX0" fmla="*/ 46805 w 46805"/>
                <a:gd name="connsiteY0" fmla="*/ 23403 h 46805"/>
                <a:gd name="connsiteX1" fmla="*/ 23402 w 46805"/>
                <a:gd name="connsiteY1" fmla="*/ 46805 h 46805"/>
                <a:gd name="connsiteX2" fmla="*/ -1 w 46805"/>
                <a:gd name="connsiteY2" fmla="*/ 23403 h 46805"/>
                <a:gd name="connsiteX3" fmla="*/ 23402 w 46805"/>
                <a:gd name="connsiteY3" fmla="*/ 0 h 46805"/>
                <a:gd name="connsiteX4" fmla="*/ 46805 w 46805"/>
                <a:gd name="connsiteY4" fmla="*/ 23403 h 46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805" h="46805">
                  <a:moveTo>
                    <a:pt x="46805" y="23403"/>
                  </a:moveTo>
                  <a:cubicBezTo>
                    <a:pt x="46805" y="36328"/>
                    <a:pt x="36328" y="46805"/>
                    <a:pt x="23402" y="46805"/>
                  </a:cubicBezTo>
                  <a:cubicBezTo>
                    <a:pt x="10477" y="46805"/>
                    <a:pt x="-1" y="36328"/>
                    <a:pt x="-1" y="23403"/>
                  </a:cubicBezTo>
                  <a:cubicBezTo>
                    <a:pt x="-1" y="10478"/>
                    <a:pt x="10476" y="0"/>
                    <a:pt x="23402" y="0"/>
                  </a:cubicBezTo>
                  <a:cubicBezTo>
                    <a:pt x="36327" y="0"/>
                    <a:pt x="46805" y="10478"/>
                    <a:pt x="46805" y="23403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xmlns="" id="{FAC7BDF7-48A6-1E96-5EC3-3A8973A1D9A2}"/>
                </a:ext>
              </a:extLst>
            </p:cNvPr>
            <p:cNvSpPr/>
            <p:nvPr/>
          </p:nvSpPr>
          <p:spPr>
            <a:xfrm>
              <a:off x="10573210" y="1354944"/>
              <a:ext cx="46805" cy="46805"/>
            </a:xfrm>
            <a:custGeom>
              <a:avLst/>
              <a:gdLst>
                <a:gd name="connsiteX0" fmla="*/ 46805 w 46805"/>
                <a:gd name="connsiteY0" fmla="*/ 23403 h 46805"/>
                <a:gd name="connsiteX1" fmla="*/ 23402 w 46805"/>
                <a:gd name="connsiteY1" fmla="*/ 46805 h 46805"/>
                <a:gd name="connsiteX2" fmla="*/ 0 w 46805"/>
                <a:gd name="connsiteY2" fmla="*/ 23403 h 46805"/>
                <a:gd name="connsiteX3" fmla="*/ 23402 w 46805"/>
                <a:gd name="connsiteY3" fmla="*/ 0 h 46805"/>
                <a:gd name="connsiteX4" fmla="*/ 46805 w 46805"/>
                <a:gd name="connsiteY4" fmla="*/ 23403 h 46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805" h="46805">
                  <a:moveTo>
                    <a:pt x="46805" y="23403"/>
                  </a:moveTo>
                  <a:cubicBezTo>
                    <a:pt x="46805" y="36567"/>
                    <a:pt x="36567" y="46805"/>
                    <a:pt x="23402" y="46805"/>
                  </a:cubicBezTo>
                  <a:cubicBezTo>
                    <a:pt x="10239" y="46805"/>
                    <a:pt x="0" y="36567"/>
                    <a:pt x="0" y="23403"/>
                  </a:cubicBezTo>
                  <a:cubicBezTo>
                    <a:pt x="0" y="10239"/>
                    <a:pt x="10239" y="0"/>
                    <a:pt x="23402" y="0"/>
                  </a:cubicBezTo>
                  <a:cubicBezTo>
                    <a:pt x="36567" y="0"/>
                    <a:pt x="46805" y="10239"/>
                    <a:pt x="46805" y="23403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xmlns="" id="{7074F1B6-7AA6-D71F-5483-E545B1B3F240}"/>
                </a:ext>
              </a:extLst>
            </p:cNvPr>
            <p:cNvSpPr/>
            <p:nvPr/>
          </p:nvSpPr>
          <p:spPr>
            <a:xfrm>
              <a:off x="10573210" y="1450017"/>
              <a:ext cx="46805" cy="46805"/>
            </a:xfrm>
            <a:custGeom>
              <a:avLst/>
              <a:gdLst>
                <a:gd name="connsiteX0" fmla="*/ 46805 w 46805"/>
                <a:gd name="connsiteY0" fmla="*/ 23403 h 46805"/>
                <a:gd name="connsiteX1" fmla="*/ 23402 w 46805"/>
                <a:gd name="connsiteY1" fmla="*/ 46805 h 46805"/>
                <a:gd name="connsiteX2" fmla="*/ -1 w 46805"/>
                <a:gd name="connsiteY2" fmla="*/ 23403 h 46805"/>
                <a:gd name="connsiteX3" fmla="*/ 23402 w 46805"/>
                <a:gd name="connsiteY3" fmla="*/ 0 h 46805"/>
                <a:gd name="connsiteX4" fmla="*/ 46805 w 46805"/>
                <a:gd name="connsiteY4" fmla="*/ 23403 h 46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805" h="46805">
                  <a:moveTo>
                    <a:pt x="46805" y="23403"/>
                  </a:moveTo>
                  <a:cubicBezTo>
                    <a:pt x="46805" y="36328"/>
                    <a:pt x="36328" y="46805"/>
                    <a:pt x="23402" y="46805"/>
                  </a:cubicBezTo>
                  <a:cubicBezTo>
                    <a:pt x="10477" y="46805"/>
                    <a:pt x="-1" y="36328"/>
                    <a:pt x="-1" y="23403"/>
                  </a:cubicBezTo>
                  <a:cubicBezTo>
                    <a:pt x="-1" y="10478"/>
                    <a:pt x="10476" y="0"/>
                    <a:pt x="23402" y="0"/>
                  </a:cubicBezTo>
                  <a:cubicBezTo>
                    <a:pt x="36327" y="0"/>
                    <a:pt x="46805" y="10478"/>
                    <a:pt x="46805" y="23403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xmlns="" id="{F9310A54-4041-9ED4-5198-1E04C2E8FBB4}"/>
                </a:ext>
              </a:extLst>
            </p:cNvPr>
            <p:cNvSpPr/>
            <p:nvPr/>
          </p:nvSpPr>
          <p:spPr>
            <a:xfrm>
              <a:off x="10573210" y="1543627"/>
              <a:ext cx="46805" cy="46805"/>
            </a:xfrm>
            <a:custGeom>
              <a:avLst/>
              <a:gdLst>
                <a:gd name="connsiteX0" fmla="*/ 46805 w 46805"/>
                <a:gd name="connsiteY0" fmla="*/ 23403 h 46805"/>
                <a:gd name="connsiteX1" fmla="*/ 23402 w 46805"/>
                <a:gd name="connsiteY1" fmla="*/ 46805 h 46805"/>
                <a:gd name="connsiteX2" fmla="*/ -1 w 46805"/>
                <a:gd name="connsiteY2" fmla="*/ 23403 h 46805"/>
                <a:gd name="connsiteX3" fmla="*/ 23402 w 46805"/>
                <a:gd name="connsiteY3" fmla="*/ 0 h 46805"/>
                <a:gd name="connsiteX4" fmla="*/ 46805 w 46805"/>
                <a:gd name="connsiteY4" fmla="*/ 23403 h 46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805" h="46805">
                  <a:moveTo>
                    <a:pt x="46805" y="23403"/>
                  </a:moveTo>
                  <a:cubicBezTo>
                    <a:pt x="46805" y="36328"/>
                    <a:pt x="36328" y="46805"/>
                    <a:pt x="23402" y="46805"/>
                  </a:cubicBezTo>
                  <a:cubicBezTo>
                    <a:pt x="10477" y="46805"/>
                    <a:pt x="-1" y="36328"/>
                    <a:pt x="-1" y="23403"/>
                  </a:cubicBezTo>
                  <a:cubicBezTo>
                    <a:pt x="-1" y="10478"/>
                    <a:pt x="10476" y="0"/>
                    <a:pt x="23402" y="0"/>
                  </a:cubicBezTo>
                  <a:cubicBezTo>
                    <a:pt x="36327" y="0"/>
                    <a:pt x="46805" y="10478"/>
                    <a:pt x="46805" y="23403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xmlns="" id="{FD81DF03-DB68-2D80-762D-E35ACB090D57}"/>
                </a:ext>
              </a:extLst>
            </p:cNvPr>
            <p:cNvSpPr/>
            <p:nvPr/>
          </p:nvSpPr>
          <p:spPr>
            <a:xfrm>
              <a:off x="10573210" y="1637238"/>
              <a:ext cx="46805" cy="46805"/>
            </a:xfrm>
            <a:custGeom>
              <a:avLst/>
              <a:gdLst>
                <a:gd name="connsiteX0" fmla="*/ 46805 w 46805"/>
                <a:gd name="connsiteY0" fmla="*/ 23403 h 46805"/>
                <a:gd name="connsiteX1" fmla="*/ 23402 w 46805"/>
                <a:gd name="connsiteY1" fmla="*/ 46805 h 46805"/>
                <a:gd name="connsiteX2" fmla="*/ -1 w 46805"/>
                <a:gd name="connsiteY2" fmla="*/ 23403 h 46805"/>
                <a:gd name="connsiteX3" fmla="*/ 23402 w 46805"/>
                <a:gd name="connsiteY3" fmla="*/ 0 h 46805"/>
                <a:gd name="connsiteX4" fmla="*/ 46805 w 46805"/>
                <a:gd name="connsiteY4" fmla="*/ 23403 h 46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805" h="46805">
                  <a:moveTo>
                    <a:pt x="46805" y="23403"/>
                  </a:moveTo>
                  <a:cubicBezTo>
                    <a:pt x="46805" y="36327"/>
                    <a:pt x="36328" y="46805"/>
                    <a:pt x="23402" y="46805"/>
                  </a:cubicBezTo>
                  <a:cubicBezTo>
                    <a:pt x="10477" y="46805"/>
                    <a:pt x="-1" y="36327"/>
                    <a:pt x="-1" y="23403"/>
                  </a:cubicBezTo>
                  <a:cubicBezTo>
                    <a:pt x="-1" y="10478"/>
                    <a:pt x="10476" y="0"/>
                    <a:pt x="23402" y="0"/>
                  </a:cubicBezTo>
                  <a:cubicBezTo>
                    <a:pt x="36327" y="0"/>
                    <a:pt x="46805" y="10478"/>
                    <a:pt x="46805" y="23403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xmlns="" id="{53EFA5BD-5C20-4D87-E7B1-F2E8FE16918B}"/>
                </a:ext>
              </a:extLst>
            </p:cNvPr>
            <p:cNvSpPr/>
            <p:nvPr/>
          </p:nvSpPr>
          <p:spPr>
            <a:xfrm>
              <a:off x="10492763" y="698208"/>
              <a:ext cx="43879" cy="43879"/>
            </a:xfrm>
            <a:custGeom>
              <a:avLst/>
              <a:gdLst>
                <a:gd name="connsiteX0" fmla="*/ 43880 w 43879"/>
                <a:gd name="connsiteY0" fmla="*/ 21940 h 43879"/>
                <a:gd name="connsiteX1" fmla="*/ 21940 w 43879"/>
                <a:gd name="connsiteY1" fmla="*/ 43880 h 43879"/>
                <a:gd name="connsiteX2" fmla="*/ 0 w 43879"/>
                <a:gd name="connsiteY2" fmla="*/ 21940 h 43879"/>
                <a:gd name="connsiteX3" fmla="*/ 21940 w 43879"/>
                <a:gd name="connsiteY3" fmla="*/ 0 h 43879"/>
                <a:gd name="connsiteX4" fmla="*/ 43880 w 43879"/>
                <a:gd name="connsiteY4" fmla="*/ 21940 h 43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879" h="43879">
                  <a:moveTo>
                    <a:pt x="43880" y="21940"/>
                  </a:moveTo>
                  <a:cubicBezTo>
                    <a:pt x="43880" y="34057"/>
                    <a:pt x="34058" y="43880"/>
                    <a:pt x="21940" y="43880"/>
                  </a:cubicBezTo>
                  <a:cubicBezTo>
                    <a:pt x="9823" y="43880"/>
                    <a:pt x="0" y="34057"/>
                    <a:pt x="0" y="21940"/>
                  </a:cubicBezTo>
                  <a:cubicBezTo>
                    <a:pt x="0" y="9823"/>
                    <a:pt x="9822" y="0"/>
                    <a:pt x="21940" y="0"/>
                  </a:cubicBezTo>
                  <a:cubicBezTo>
                    <a:pt x="34057" y="0"/>
                    <a:pt x="43880" y="9823"/>
                    <a:pt x="43880" y="21940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xmlns="" id="{B548712E-51B1-1F47-76EE-6ECCF3B4E352}"/>
                </a:ext>
              </a:extLst>
            </p:cNvPr>
            <p:cNvSpPr/>
            <p:nvPr/>
          </p:nvSpPr>
          <p:spPr>
            <a:xfrm>
              <a:off x="10492763" y="791819"/>
              <a:ext cx="43880" cy="43879"/>
            </a:xfrm>
            <a:custGeom>
              <a:avLst/>
              <a:gdLst>
                <a:gd name="connsiteX0" fmla="*/ 43880 w 43880"/>
                <a:gd name="connsiteY0" fmla="*/ 21940 h 43879"/>
                <a:gd name="connsiteX1" fmla="*/ 21940 w 43880"/>
                <a:gd name="connsiteY1" fmla="*/ 43880 h 43879"/>
                <a:gd name="connsiteX2" fmla="*/ 0 w 43880"/>
                <a:gd name="connsiteY2" fmla="*/ 21940 h 43879"/>
                <a:gd name="connsiteX3" fmla="*/ 21940 w 43880"/>
                <a:gd name="connsiteY3" fmla="*/ 0 h 43879"/>
                <a:gd name="connsiteX4" fmla="*/ 43880 w 43880"/>
                <a:gd name="connsiteY4" fmla="*/ 21940 h 43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880" h="43879">
                  <a:moveTo>
                    <a:pt x="43880" y="21940"/>
                  </a:moveTo>
                  <a:cubicBezTo>
                    <a:pt x="43880" y="33641"/>
                    <a:pt x="33642" y="43880"/>
                    <a:pt x="21940" y="43880"/>
                  </a:cubicBezTo>
                  <a:cubicBezTo>
                    <a:pt x="10239" y="43880"/>
                    <a:pt x="0" y="33641"/>
                    <a:pt x="0" y="21940"/>
                  </a:cubicBezTo>
                  <a:cubicBezTo>
                    <a:pt x="0" y="10239"/>
                    <a:pt x="10239" y="0"/>
                    <a:pt x="21940" y="0"/>
                  </a:cubicBezTo>
                  <a:cubicBezTo>
                    <a:pt x="33642" y="0"/>
                    <a:pt x="43880" y="10239"/>
                    <a:pt x="43880" y="21940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xmlns="" id="{7C69BDDE-CFA7-4571-0FD2-3287FD979071}"/>
                </a:ext>
              </a:extLst>
            </p:cNvPr>
            <p:cNvSpPr/>
            <p:nvPr/>
          </p:nvSpPr>
          <p:spPr>
            <a:xfrm>
              <a:off x="10492763" y="886892"/>
              <a:ext cx="43879" cy="43879"/>
            </a:xfrm>
            <a:custGeom>
              <a:avLst/>
              <a:gdLst>
                <a:gd name="connsiteX0" fmla="*/ 43880 w 43879"/>
                <a:gd name="connsiteY0" fmla="*/ 21940 h 43879"/>
                <a:gd name="connsiteX1" fmla="*/ 21940 w 43879"/>
                <a:gd name="connsiteY1" fmla="*/ 43880 h 43879"/>
                <a:gd name="connsiteX2" fmla="*/ 0 w 43879"/>
                <a:gd name="connsiteY2" fmla="*/ 21940 h 43879"/>
                <a:gd name="connsiteX3" fmla="*/ 21940 w 43879"/>
                <a:gd name="connsiteY3" fmla="*/ 0 h 43879"/>
                <a:gd name="connsiteX4" fmla="*/ 43880 w 43879"/>
                <a:gd name="connsiteY4" fmla="*/ 21940 h 43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879" h="43879">
                  <a:moveTo>
                    <a:pt x="43880" y="21940"/>
                  </a:moveTo>
                  <a:cubicBezTo>
                    <a:pt x="43880" y="34057"/>
                    <a:pt x="34058" y="43880"/>
                    <a:pt x="21940" y="43880"/>
                  </a:cubicBezTo>
                  <a:cubicBezTo>
                    <a:pt x="9823" y="43880"/>
                    <a:pt x="0" y="34057"/>
                    <a:pt x="0" y="21940"/>
                  </a:cubicBezTo>
                  <a:cubicBezTo>
                    <a:pt x="0" y="9823"/>
                    <a:pt x="9822" y="0"/>
                    <a:pt x="21940" y="0"/>
                  </a:cubicBezTo>
                  <a:cubicBezTo>
                    <a:pt x="34057" y="0"/>
                    <a:pt x="43880" y="9823"/>
                    <a:pt x="43880" y="21940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xmlns="" id="{878C1745-BB1E-AF49-FAF7-03C8D30B448E}"/>
                </a:ext>
              </a:extLst>
            </p:cNvPr>
            <p:cNvSpPr/>
            <p:nvPr/>
          </p:nvSpPr>
          <p:spPr>
            <a:xfrm>
              <a:off x="10492763" y="980502"/>
              <a:ext cx="43879" cy="43879"/>
            </a:xfrm>
            <a:custGeom>
              <a:avLst/>
              <a:gdLst>
                <a:gd name="connsiteX0" fmla="*/ 43880 w 43879"/>
                <a:gd name="connsiteY0" fmla="*/ 21940 h 43879"/>
                <a:gd name="connsiteX1" fmla="*/ 21940 w 43879"/>
                <a:gd name="connsiteY1" fmla="*/ 43880 h 43879"/>
                <a:gd name="connsiteX2" fmla="*/ 0 w 43879"/>
                <a:gd name="connsiteY2" fmla="*/ 21940 h 43879"/>
                <a:gd name="connsiteX3" fmla="*/ 21940 w 43879"/>
                <a:gd name="connsiteY3" fmla="*/ 0 h 43879"/>
                <a:gd name="connsiteX4" fmla="*/ 43880 w 43879"/>
                <a:gd name="connsiteY4" fmla="*/ 21940 h 43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879" h="43879">
                  <a:moveTo>
                    <a:pt x="43880" y="21940"/>
                  </a:moveTo>
                  <a:cubicBezTo>
                    <a:pt x="43880" y="34057"/>
                    <a:pt x="34058" y="43880"/>
                    <a:pt x="21940" y="43880"/>
                  </a:cubicBezTo>
                  <a:cubicBezTo>
                    <a:pt x="9823" y="43880"/>
                    <a:pt x="0" y="34057"/>
                    <a:pt x="0" y="21940"/>
                  </a:cubicBezTo>
                  <a:cubicBezTo>
                    <a:pt x="0" y="9823"/>
                    <a:pt x="9822" y="0"/>
                    <a:pt x="21940" y="0"/>
                  </a:cubicBezTo>
                  <a:cubicBezTo>
                    <a:pt x="34057" y="0"/>
                    <a:pt x="43880" y="9823"/>
                    <a:pt x="43880" y="21940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xmlns="" id="{AD70C8C0-585F-628E-CC4B-F306360A9AC4}"/>
                </a:ext>
              </a:extLst>
            </p:cNvPr>
            <p:cNvSpPr/>
            <p:nvPr/>
          </p:nvSpPr>
          <p:spPr>
            <a:xfrm>
              <a:off x="10492763" y="1074113"/>
              <a:ext cx="43879" cy="43879"/>
            </a:xfrm>
            <a:custGeom>
              <a:avLst/>
              <a:gdLst>
                <a:gd name="connsiteX0" fmla="*/ 43880 w 43879"/>
                <a:gd name="connsiteY0" fmla="*/ 21940 h 43879"/>
                <a:gd name="connsiteX1" fmla="*/ 21940 w 43879"/>
                <a:gd name="connsiteY1" fmla="*/ 43880 h 43879"/>
                <a:gd name="connsiteX2" fmla="*/ 0 w 43879"/>
                <a:gd name="connsiteY2" fmla="*/ 21940 h 43879"/>
                <a:gd name="connsiteX3" fmla="*/ 21940 w 43879"/>
                <a:gd name="connsiteY3" fmla="*/ 0 h 43879"/>
                <a:gd name="connsiteX4" fmla="*/ 43880 w 43879"/>
                <a:gd name="connsiteY4" fmla="*/ 21940 h 43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879" h="43879">
                  <a:moveTo>
                    <a:pt x="43880" y="21940"/>
                  </a:moveTo>
                  <a:cubicBezTo>
                    <a:pt x="43880" y="34057"/>
                    <a:pt x="34058" y="43880"/>
                    <a:pt x="21940" y="43880"/>
                  </a:cubicBezTo>
                  <a:cubicBezTo>
                    <a:pt x="9823" y="43880"/>
                    <a:pt x="0" y="34057"/>
                    <a:pt x="0" y="21940"/>
                  </a:cubicBezTo>
                  <a:cubicBezTo>
                    <a:pt x="0" y="9823"/>
                    <a:pt x="9822" y="0"/>
                    <a:pt x="21940" y="0"/>
                  </a:cubicBezTo>
                  <a:cubicBezTo>
                    <a:pt x="34057" y="0"/>
                    <a:pt x="43880" y="9823"/>
                    <a:pt x="43880" y="21940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xmlns="" id="{31D458CB-A5F1-214D-01EC-F5016F8B886C}"/>
                </a:ext>
              </a:extLst>
            </p:cNvPr>
            <p:cNvSpPr/>
            <p:nvPr/>
          </p:nvSpPr>
          <p:spPr>
            <a:xfrm>
              <a:off x="10492763" y="1169186"/>
              <a:ext cx="43879" cy="43879"/>
            </a:xfrm>
            <a:custGeom>
              <a:avLst/>
              <a:gdLst>
                <a:gd name="connsiteX0" fmla="*/ 43880 w 43879"/>
                <a:gd name="connsiteY0" fmla="*/ 21940 h 43879"/>
                <a:gd name="connsiteX1" fmla="*/ 21940 w 43879"/>
                <a:gd name="connsiteY1" fmla="*/ 43880 h 43879"/>
                <a:gd name="connsiteX2" fmla="*/ 0 w 43879"/>
                <a:gd name="connsiteY2" fmla="*/ 21940 h 43879"/>
                <a:gd name="connsiteX3" fmla="*/ 21940 w 43879"/>
                <a:gd name="connsiteY3" fmla="*/ 0 h 43879"/>
                <a:gd name="connsiteX4" fmla="*/ 43880 w 43879"/>
                <a:gd name="connsiteY4" fmla="*/ 21940 h 43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879" h="43879">
                  <a:moveTo>
                    <a:pt x="43880" y="21940"/>
                  </a:moveTo>
                  <a:cubicBezTo>
                    <a:pt x="43880" y="34057"/>
                    <a:pt x="34058" y="43880"/>
                    <a:pt x="21940" y="43880"/>
                  </a:cubicBezTo>
                  <a:cubicBezTo>
                    <a:pt x="9823" y="43880"/>
                    <a:pt x="0" y="34057"/>
                    <a:pt x="0" y="21940"/>
                  </a:cubicBezTo>
                  <a:cubicBezTo>
                    <a:pt x="0" y="9823"/>
                    <a:pt x="9822" y="0"/>
                    <a:pt x="21940" y="0"/>
                  </a:cubicBezTo>
                  <a:cubicBezTo>
                    <a:pt x="34057" y="0"/>
                    <a:pt x="43880" y="9823"/>
                    <a:pt x="43880" y="21940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xmlns="" id="{724910AD-C536-3D6A-5A8B-BE609BD9E7EE}"/>
                </a:ext>
              </a:extLst>
            </p:cNvPr>
            <p:cNvSpPr/>
            <p:nvPr/>
          </p:nvSpPr>
          <p:spPr>
            <a:xfrm>
              <a:off x="10492763" y="1262796"/>
              <a:ext cx="43879" cy="43879"/>
            </a:xfrm>
            <a:custGeom>
              <a:avLst/>
              <a:gdLst>
                <a:gd name="connsiteX0" fmla="*/ 43880 w 43879"/>
                <a:gd name="connsiteY0" fmla="*/ 21940 h 43879"/>
                <a:gd name="connsiteX1" fmla="*/ 21940 w 43879"/>
                <a:gd name="connsiteY1" fmla="*/ 43880 h 43879"/>
                <a:gd name="connsiteX2" fmla="*/ 0 w 43879"/>
                <a:gd name="connsiteY2" fmla="*/ 21940 h 43879"/>
                <a:gd name="connsiteX3" fmla="*/ 21940 w 43879"/>
                <a:gd name="connsiteY3" fmla="*/ 0 h 43879"/>
                <a:gd name="connsiteX4" fmla="*/ 43880 w 43879"/>
                <a:gd name="connsiteY4" fmla="*/ 21940 h 43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879" h="43879">
                  <a:moveTo>
                    <a:pt x="43880" y="21940"/>
                  </a:moveTo>
                  <a:cubicBezTo>
                    <a:pt x="43880" y="34057"/>
                    <a:pt x="34058" y="43880"/>
                    <a:pt x="21940" y="43880"/>
                  </a:cubicBezTo>
                  <a:cubicBezTo>
                    <a:pt x="9823" y="43880"/>
                    <a:pt x="0" y="34057"/>
                    <a:pt x="0" y="21940"/>
                  </a:cubicBezTo>
                  <a:cubicBezTo>
                    <a:pt x="0" y="9823"/>
                    <a:pt x="9822" y="0"/>
                    <a:pt x="21940" y="0"/>
                  </a:cubicBezTo>
                  <a:cubicBezTo>
                    <a:pt x="34057" y="0"/>
                    <a:pt x="43880" y="9823"/>
                    <a:pt x="43880" y="21940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3" name="任意多边形: 形状 52">
              <a:extLst>
                <a:ext uri="{FF2B5EF4-FFF2-40B4-BE49-F238E27FC236}">
                  <a16:creationId xmlns:a16="http://schemas.microsoft.com/office/drawing/2014/main" xmlns="" id="{F8D1E82E-365C-2265-CDD8-2EB2912D1DC5}"/>
                </a:ext>
              </a:extLst>
            </p:cNvPr>
            <p:cNvSpPr/>
            <p:nvPr/>
          </p:nvSpPr>
          <p:spPr>
            <a:xfrm>
              <a:off x="10492763" y="1356407"/>
              <a:ext cx="43879" cy="43879"/>
            </a:xfrm>
            <a:custGeom>
              <a:avLst/>
              <a:gdLst>
                <a:gd name="connsiteX0" fmla="*/ 43880 w 43879"/>
                <a:gd name="connsiteY0" fmla="*/ 21940 h 43879"/>
                <a:gd name="connsiteX1" fmla="*/ 21940 w 43879"/>
                <a:gd name="connsiteY1" fmla="*/ 43880 h 43879"/>
                <a:gd name="connsiteX2" fmla="*/ 0 w 43879"/>
                <a:gd name="connsiteY2" fmla="*/ 21940 h 43879"/>
                <a:gd name="connsiteX3" fmla="*/ 21940 w 43879"/>
                <a:gd name="connsiteY3" fmla="*/ 0 h 43879"/>
                <a:gd name="connsiteX4" fmla="*/ 43880 w 43879"/>
                <a:gd name="connsiteY4" fmla="*/ 21940 h 43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879" h="43879">
                  <a:moveTo>
                    <a:pt x="43880" y="21940"/>
                  </a:moveTo>
                  <a:cubicBezTo>
                    <a:pt x="43880" y="34057"/>
                    <a:pt x="34058" y="43880"/>
                    <a:pt x="21940" y="43880"/>
                  </a:cubicBezTo>
                  <a:cubicBezTo>
                    <a:pt x="9823" y="43880"/>
                    <a:pt x="0" y="34057"/>
                    <a:pt x="0" y="21940"/>
                  </a:cubicBezTo>
                  <a:cubicBezTo>
                    <a:pt x="0" y="9823"/>
                    <a:pt x="9822" y="0"/>
                    <a:pt x="21940" y="0"/>
                  </a:cubicBezTo>
                  <a:cubicBezTo>
                    <a:pt x="34057" y="0"/>
                    <a:pt x="43880" y="9823"/>
                    <a:pt x="43880" y="21940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xmlns="" id="{B16157C5-C596-5B44-E473-E056CEAE0C17}"/>
                </a:ext>
              </a:extLst>
            </p:cNvPr>
            <p:cNvSpPr/>
            <p:nvPr/>
          </p:nvSpPr>
          <p:spPr>
            <a:xfrm>
              <a:off x="10492763" y="1451480"/>
              <a:ext cx="43879" cy="43879"/>
            </a:xfrm>
            <a:custGeom>
              <a:avLst/>
              <a:gdLst>
                <a:gd name="connsiteX0" fmla="*/ 43880 w 43879"/>
                <a:gd name="connsiteY0" fmla="*/ 21940 h 43879"/>
                <a:gd name="connsiteX1" fmla="*/ 21940 w 43879"/>
                <a:gd name="connsiteY1" fmla="*/ 43880 h 43879"/>
                <a:gd name="connsiteX2" fmla="*/ 0 w 43879"/>
                <a:gd name="connsiteY2" fmla="*/ 21940 h 43879"/>
                <a:gd name="connsiteX3" fmla="*/ 21940 w 43879"/>
                <a:gd name="connsiteY3" fmla="*/ 0 h 43879"/>
                <a:gd name="connsiteX4" fmla="*/ 43880 w 43879"/>
                <a:gd name="connsiteY4" fmla="*/ 21940 h 43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879" h="43879">
                  <a:moveTo>
                    <a:pt x="43880" y="21940"/>
                  </a:moveTo>
                  <a:cubicBezTo>
                    <a:pt x="43880" y="34057"/>
                    <a:pt x="34058" y="43880"/>
                    <a:pt x="21940" y="43880"/>
                  </a:cubicBezTo>
                  <a:cubicBezTo>
                    <a:pt x="9823" y="43880"/>
                    <a:pt x="0" y="34057"/>
                    <a:pt x="0" y="21940"/>
                  </a:cubicBezTo>
                  <a:cubicBezTo>
                    <a:pt x="0" y="9823"/>
                    <a:pt x="9822" y="0"/>
                    <a:pt x="21940" y="0"/>
                  </a:cubicBezTo>
                  <a:cubicBezTo>
                    <a:pt x="34057" y="0"/>
                    <a:pt x="43880" y="9823"/>
                    <a:pt x="43880" y="21940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xmlns="" id="{AC4C957C-1D8E-727D-94E6-33BE7D821012}"/>
                </a:ext>
              </a:extLst>
            </p:cNvPr>
            <p:cNvSpPr/>
            <p:nvPr/>
          </p:nvSpPr>
          <p:spPr>
            <a:xfrm>
              <a:off x="10492763" y="1545090"/>
              <a:ext cx="43879" cy="43879"/>
            </a:xfrm>
            <a:custGeom>
              <a:avLst/>
              <a:gdLst>
                <a:gd name="connsiteX0" fmla="*/ 43880 w 43879"/>
                <a:gd name="connsiteY0" fmla="*/ 21940 h 43879"/>
                <a:gd name="connsiteX1" fmla="*/ 21940 w 43879"/>
                <a:gd name="connsiteY1" fmla="*/ 43880 h 43879"/>
                <a:gd name="connsiteX2" fmla="*/ 0 w 43879"/>
                <a:gd name="connsiteY2" fmla="*/ 21940 h 43879"/>
                <a:gd name="connsiteX3" fmla="*/ 21940 w 43879"/>
                <a:gd name="connsiteY3" fmla="*/ 0 h 43879"/>
                <a:gd name="connsiteX4" fmla="*/ 43880 w 43879"/>
                <a:gd name="connsiteY4" fmla="*/ 21940 h 43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879" h="43879">
                  <a:moveTo>
                    <a:pt x="43880" y="21940"/>
                  </a:moveTo>
                  <a:cubicBezTo>
                    <a:pt x="43880" y="34057"/>
                    <a:pt x="34058" y="43880"/>
                    <a:pt x="21940" y="43880"/>
                  </a:cubicBezTo>
                  <a:cubicBezTo>
                    <a:pt x="9823" y="43880"/>
                    <a:pt x="0" y="34057"/>
                    <a:pt x="0" y="21940"/>
                  </a:cubicBezTo>
                  <a:cubicBezTo>
                    <a:pt x="0" y="9823"/>
                    <a:pt x="9822" y="0"/>
                    <a:pt x="21940" y="0"/>
                  </a:cubicBezTo>
                  <a:cubicBezTo>
                    <a:pt x="34057" y="0"/>
                    <a:pt x="43880" y="9823"/>
                    <a:pt x="43880" y="21940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xmlns="" id="{37732992-FBDE-667E-4E0F-74455130C9B3}"/>
                </a:ext>
              </a:extLst>
            </p:cNvPr>
            <p:cNvSpPr/>
            <p:nvPr/>
          </p:nvSpPr>
          <p:spPr>
            <a:xfrm>
              <a:off x="10492763" y="1638700"/>
              <a:ext cx="43879" cy="43879"/>
            </a:xfrm>
            <a:custGeom>
              <a:avLst/>
              <a:gdLst>
                <a:gd name="connsiteX0" fmla="*/ 43880 w 43879"/>
                <a:gd name="connsiteY0" fmla="*/ 21940 h 43879"/>
                <a:gd name="connsiteX1" fmla="*/ 21940 w 43879"/>
                <a:gd name="connsiteY1" fmla="*/ 43880 h 43879"/>
                <a:gd name="connsiteX2" fmla="*/ 0 w 43879"/>
                <a:gd name="connsiteY2" fmla="*/ 21940 h 43879"/>
                <a:gd name="connsiteX3" fmla="*/ 21940 w 43879"/>
                <a:gd name="connsiteY3" fmla="*/ 0 h 43879"/>
                <a:gd name="connsiteX4" fmla="*/ 43880 w 43879"/>
                <a:gd name="connsiteY4" fmla="*/ 21940 h 43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879" h="43879">
                  <a:moveTo>
                    <a:pt x="43880" y="21940"/>
                  </a:moveTo>
                  <a:cubicBezTo>
                    <a:pt x="43880" y="34057"/>
                    <a:pt x="34058" y="43880"/>
                    <a:pt x="21940" y="43880"/>
                  </a:cubicBezTo>
                  <a:cubicBezTo>
                    <a:pt x="9823" y="43880"/>
                    <a:pt x="0" y="34057"/>
                    <a:pt x="0" y="21940"/>
                  </a:cubicBezTo>
                  <a:cubicBezTo>
                    <a:pt x="0" y="9823"/>
                    <a:pt x="9822" y="0"/>
                    <a:pt x="21940" y="0"/>
                  </a:cubicBezTo>
                  <a:cubicBezTo>
                    <a:pt x="34057" y="0"/>
                    <a:pt x="43880" y="9823"/>
                    <a:pt x="43880" y="21940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xmlns="" id="{DFC86EEC-7421-306B-B48A-803ABAD1E053}"/>
                </a:ext>
              </a:extLst>
            </p:cNvPr>
            <p:cNvSpPr/>
            <p:nvPr/>
          </p:nvSpPr>
          <p:spPr>
            <a:xfrm>
              <a:off x="10412317" y="699671"/>
              <a:ext cx="40954" cy="40954"/>
            </a:xfrm>
            <a:custGeom>
              <a:avLst/>
              <a:gdLst>
                <a:gd name="connsiteX0" fmla="*/ 40955 w 40954"/>
                <a:gd name="connsiteY0" fmla="*/ 20477 h 40954"/>
                <a:gd name="connsiteX1" fmla="*/ 20478 w 40954"/>
                <a:gd name="connsiteY1" fmla="*/ 40955 h 40954"/>
                <a:gd name="connsiteX2" fmla="*/ 0 w 40954"/>
                <a:gd name="connsiteY2" fmla="*/ 20477 h 40954"/>
                <a:gd name="connsiteX3" fmla="*/ 20478 w 40954"/>
                <a:gd name="connsiteY3" fmla="*/ 0 h 40954"/>
                <a:gd name="connsiteX4" fmla="*/ 40955 w 40954"/>
                <a:gd name="connsiteY4" fmla="*/ 20477 h 40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954" h="40954">
                  <a:moveTo>
                    <a:pt x="40955" y="20477"/>
                  </a:moveTo>
                  <a:cubicBezTo>
                    <a:pt x="40955" y="32179"/>
                    <a:pt x="32179" y="40955"/>
                    <a:pt x="20478" y="40955"/>
                  </a:cubicBezTo>
                  <a:cubicBezTo>
                    <a:pt x="8776" y="40955"/>
                    <a:pt x="0" y="32179"/>
                    <a:pt x="0" y="20477"/>
                  </a:cubicBezTo>
                  <a:cubicBezTo>
                    <a:pt x="0" y="8776"/>
                    <a:pt x="8776" y="0"/>
                    <a:pt x="20478" y="0"/>
                  </a:cubicBezTo>
                  <a:cubicBezTo>
                    <a:pt x="32179" y="0"/>
                    <a:pt x="40955" y="8776"/>
                    <a:pt x="40955" y="20477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8" name="任意多边形: 形状 57">
              <a:extLst>
                <a:ext uri="{FF2B5EF4-FFF2-40B4-BE49-F238E27FC236}">
                  <a16:creationId xmlns:a16="http://schemas.microsoft.com/office/drawing/2014/main" xmlns="" id="{EAD77D3D-64FF-38CC-5C5F-FFAF5A459AB3}"/>
                </a:ext>
              </a:extLst>
            </p:cNvPr>
            <p:cNvSpPr/>
            <p:nvPr/>
          </p:nvSpPr>
          <p:spPr>
            <a:xfrm>
              <a:off x="10412317" y="793281"/>
              <a:ext cx="40954" cy="40954"/>
            </a:xfrm>
            <a:custGeom>
              <a:avLst/>
              <a:gdLst>
                <a:gd name="connsiteX0" fmla="*/ 40955 w 40954"/>
                <a:gd name="connsiteY0" fmla="*/ 20477 h 40954"/>
                <a:gd name="connsiteX1" fmla="*/ 20478 w 40954"/>
                <a:gd name="connsiteY1" fmla="*/ 40955 h 40954"/>
                <a:gd name="connsiteX2" fmla="*/ 0 w 40954"/>
                <a:gd name="connsiteY2" fmla="*/ 20477 h 40954"/>
                <a:gd name="connsiteX3" fmla="*/ 20478 w 40954"/>
                <a:gd name="connsiteY3" fmla="*/ 0 h 40954"/>
                <a:gd name="connsiteX4" fmla="*/ 40955 w 40954"/>
                <a:gd name="connsiteY4" fmla="*/ 20477 h 40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954" h="40954">
                  <a:moveTo>
                    <a:pt x="40955" y="20477"/>
                  </a:moveTo>
                  <a:cubicBezTo>
                    <a:pt x="40955" y="32179"/>
                    <a:pt x="32179" y="40955"/>
                    <a:pt x="20478" y="40955"/>
                  </a:cubicBezTo>
                  <a:cubicBezTo>
                    <a:pt x="8776" y="40955"/>
                    <a:pt x="0" y="32179"/>
                    <a:pt x="0" y="20477"/>
                  </a:cubicBezTo>
                  <a:cubicBezTo>
                    <a:pt x="0" y="8776"/>
                    <a:pt x="8776" y="0"/>
                    <a:pt x="20478" y="0"/>
                  </a:cubicBezTo>
                  <a:cubicBezTo>
                    <a:pt x="32179" y="0"/>
                    <a:pt x="40955" y="8776"/>
                    <a:pt x="40955" y="20477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9" name="任意多边形: 形状 58">
              <a:extLst>
                <a:ext uri="{FF2B5EF4-FFF2-40B4-BE49-F238E27FC236}">
                  <a16:creationId xmlns:a16="http://schemas.microsoft.com/office/drawing/2014/main" xmlns="" id="{E938F147-C4AC-4F15-C9E9-8380DCC3BE68}"/>
                </a:ext>
              </a:extLst>
            </p:cNvPr>
            <p:cNvSpPr/>
            <p:nvPr/>
          </p:nvSpPr>
          <p:spPr>
            <a:xfrm>
              <a:off x="10412317" y="888215"/>
              <a:ext cx="40954" cy="41094"/>
            </a:xfrm>
            <a:custGeom>
              <a:avLst/>
              <a:gdLst>
                <a:gd name="connsiteX0" fmla="*/ 40955 w 40954"/>
                <a:gd name="connsiteY0" fmla="*/ 20617 h 41094"/>
                <a:gd name="connsiteX1" fmla="*/ 20478 w 40954"/>
                <a:gd name="connsiteY1" fmla="*/ 41094 h 41094"/>
                <a:gd name="connsiteX2" fmla="*/ 0 w 40954"/>
                <a:gd name="connsiteY2" fmla="*/ 20617 h 41094"/>
                <a:gd name="connsiteX3" fmla="*/ 20478 w 40954"/>
                <a:gd name="connsiteY3" fmla="*/ 140 h 41094"/>
                <a:gd name="connsiteX4" fmla="*/ 40955 w 40954"/>
                <a:gd name="connsiteY4" fmla="*/ 20617 h 41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954" h="41094">
                  <a:moveTo>
                    <a:pt x="40955" y="20617"/>
                  </a:moveTo>
                  <a:cubicBezTo>
                    <a:pt x="40955" y="32318"/>
                    <a:pt x="32179" y="41094"/>
                    <a:pt x="20478" y="41094"/>
                  </a:cubicBezTo>
                  <a:cubicBezTo>
                    <a:pt x="8776" y="41094"/>
                    <a:pt x="0" y="32318"/>
                    <a:pt x="0" y="20617"/>
                  </a:cubicBezTo>
                  <a:cubicBezTo>
                    <a:pt x="0" y="8916"/>
                    <a:pt x="8776" y="140"/>
                    <a:pt x="20478" y="140"/>
                  </a:cubicBezTo>
                  <a:cubicBezTo>
                    <a:pt x="32179" y="-1323"/>
                    <a:pt x="40955" y="8916"/>
                    <a:pt x="40955" y="20617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xmlns="" id="{55E2C274-BAF0-339B-6ED2-AEB7116925B3}"/>
                </a:ext>
              </a:extLst>
            </p:cNvPr>
            <p:cNvSpPr/>
            <p:nvPr/>
          </p:nvSpPr>
          <p:spPr>
            <a:xfrm>
              <a:off x="10412317" y="981965"/>
              <a:ext cx="40954" cy="40954"/>
            </a:xfrm>
            <a:custGeom>
              <a:avLst/>
              <a:gdLst>
                <a:gd name="connsiteX0" fmla="*/ 40955 w 40954"/>
                <a:gd name="connsiteY0" fmla="*/ 20477 h 40954"/>
                <a:gd name="connsiteX1" fmla="*/ 20478 w 40954"/>
                <a:gd name="connsiteY1" fmla="*/ 40955 h 40954"/>
                <a:gd name="connsiteX2" fmla="*/ 0 w 40954"/>
                <a:gd name="connsiteY2" fmla="*/ 20477 h 40954"/>
                <a:gd name="connsiteX3" fmla="*/ 20478 w 40954"/>
                <a:gd name="connsiteY3" fmla="*/ 0 h 40954"/>
                <a:gd name="connsiteX4" fmla="*/ 40955 w 40954"/>
                <a:gd name="connsiteY4" fmla="*/ 20477 h 40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954" h="40954">
                  <a:moveTo>
                    <a:pt x="40955" y="20477"/>
                  </a:moveTo>
                  <a:cubicBezTo>
                    <a:pt x="40955" y="32179"/>
                    <a:pt x="32179" y="40955"/>
                    <a:pt x="20478" y="40955"/>
                  </a:cubicBezTo>
                  <a:cubicBezTo>
                    <a:pt x="8776" y="40955"/>
                    <a:pt x="0" y="32179"/>
                    <a:pt x="0" y="20477"/>
                  </a:cubicBezTo>
                  <a:cubicBezTo>
                    <a:pt x="0" y="8776"/>
                    <a:pt x="8776" y="0"/>
                    <a:pt x="20478" y="0"/>
                  </a:cubicBezTo>
                  <a:cubicBezTo>
                    <a:pt x="32179" y="0"/>
                    <a:pt x="40955" y="8776"/>
                    <a:pt x="40955" y="20477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xmlns="" id="{08B0CE21-B465-3C5C-0344-A38510F30B81}"/>
                </a:ext>
              </a:extLst>
            </p:cNvPr>
            <p:cNvSpPr/>
            <p:nvPr/>
          </p:nvSpPr>
          <p:spPr>
            <a:xfrm>
              <a:off x="10412317" y="1075575"/>
              <a:ext cx="40954" cy="40954"/>
            </a:xfrm>
            <a:custGeom>
              <a:avLst/>
              <a:gdLst>
                <a:gd name="connsiteX0" fmla="*/ 40955 w 40954"/>
                <a:gd name="connsiteY0" fmla="*/ 20477 h 40954"/>
                <a:gd name="connsiteX1" fmla="*/ 20478 w 40954"/>
                <a:gd name="connsiteY1" fmla="*/ 40955 h 40954"/>
                <a:gd name="connsiteX2" fmla="*/ 0 w 40954"/>
                <a:gd name="connsiteY2" fmla="*/ 20477 h 40954"/>
                <a:gd name="connsiteX3" fmla="*/ 20478 w 40954"/>
                <a:gd name="connsiteY3" fmla="*/ 0 h 40954"/>
                <a:gd name="connsiteX4" fmla="*/ 40955 w 40954"/>
                <a:gd name="connsiteY4" fmla="*/ 20477 h 40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954" h="40954">
                  <a:moveTo>
                    <a:pt x="40955" y="20477"/>
                  </a:moveTo>
                  <a:cubicBezTo>
                    <a:pt x="40955" y="32179"/>
                    <a:pt x="32179" y="40955"/>
                    <a:pt x="20478" y="40955"/>
                  </a:cubicBezTo>
                  <a:cubicBezTo>
                    <a:pt x="8776" y="40955"/>
                    <a:pt x="0" y="32179"/>
                    <a:pt x="0" y="20477"/>
                  </a:cubicBezTo>
                  <a:cubicBezTo>
                    <a:pt x="0" y="8776"/>
                    <a:pt x="8776" y="0"/>
                    <a:pt x="20478" y="0"/>
                  </a:cubicBezTo>
                  <a:cubicBezTo>
                    <a:pt x="32179" y="0"/>
                    <a:pt x="40955" y="8776"/>
                    <a:pt x="40955" y="20477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xmlns="" id="{3811EE24-8D17-03A0-65B0-A7327B27FCFE}"/>
                </a:ext>
              </a:extLst>
            </p:cNvPr>
            <p:cNvSpPr/>
            <p:nvPr/>
          </p:nvSpPr>
          <p:spPr>
            <a:xfrm>
              <a:off x="10412317" y="1170648"/>
              <a:ext cx="40954" cy="40954"/>
            </a:xfrm>
            <a:custGeom>
              <a:avLst/>
              <a:gdLst>
                <a:gd name="connsiteX0" fmla="*/ 40955 w 40954"/>
                <a:gd name="connsiteY0" fmla="*/ 20477 h 40954"/>
                <a:gd name="connsiteX1" fmla="*/ 20478 w 40954"/>
                <a:gd name="connsiteY1" fmla="*/ 40955 h 40954"/>
                <a:gd name="connsiteX2" fmla="*/ 0 w 40954"/>
                <a:gd name="connsiteY2" fmla="*/ 20477 h 40954"/>
                <a:gd name="connsiteX3" fmla="*/ 20478 w 40954"/>
                <a:gd name="connsiteY3" fmla="*/ 0 h 40954"/>
                <a:gd name="connsiteX4" fmla="*/ 40955 w 40954"/>
                <a:gd name="connsiteY4" fmla="*/ 20477 h 40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954" h="40954">
                  <a:moveTo>
                    <a:pt x="40955" y="20477"/>
                  </a:moveTo>
                  <a:cubicBezTo>
                    <a:pt x="40955" y="32179"/>
                    <a:pt x="32179" y="40955"/>
                    <a:pt x="20478" y="40955"/>
                  </a:cubicBezTo>
                  <a:cubicBezTo>
                    <a:pt x="8776" y="40955"/>
                    <a:pt x="0" y="32179"/>
                    <a:pt x="0" y="20477"/>
                  </a:cubicBezTo>
                  <a:cubicBezTo>
                    <a:pt x="0" y="8776"/>
                    <a:pt x="8776" y="0"/>
                    <a:pt x="20478" y="0"/>
                  </a:cubicBezTo>
                  <a:cubicBezTo>
                    <a:pt x="32179" y="0"/>
                    <a:pt x="40955" y="8776"/>
                    <a:pt x="40955" y="20477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63" name="任意多边形: 形状 62">
              <a:extLst>
                <a:ext uri="{FF2B5EF4-FFF2-40B4-BE49-F238E27FC236}">
                  <a16:creationId xmlns:a16="http://schemas.microsoft.com/office/drawing/2014/main" xmlns="" id="{3CD08A49-AE36-0F33-4475-F5E959AD761D}"/>
                </a:ext>
              </a:extLst>
            </p:cNvPr>
            <p:cNvSpPr/>
            <p:nvPr/>
          </p:nvSpPr>
          <p:spPr>
            <a:xfrm>
              <a:off x="10412317" y="1264259"/>
              <a:ext cx="40954" cy="40954"/>
            </a:xfrm>
            <a:custGeom>
              <a:avLst/>
              <a:gdLst>
                <a:gd name="connsiteX0" fmla="*/ 40955 w 40954"/>
                <a:gd name="connsiteY0" fmla="*/ 20477 h 40954"/>
                <a:gd name="connsiteX1" fmla="*/ 20478 w 40954"/>
                <a:gd name="connsiteY1" fmla="*/ 40955 h 40954"/>
                <a:gd name="connsiteX2" fmla="*/ 0 w 40954"/>
                <a:gd name="connsiteY2" fmla="*/ 20477 h 40954"/>
                <a:gd name="connsiteX3" fmla="*/ 20478 w 40954"/>
                <a:gd name="connsiteY3" fmla="*/ 0 h 40954"/>
                <a:gd name="connsiteX4" fmla="*/ 40955 w 40954"/>
                <a:gd name="connsiteY4" fmla="*/ 20477 h 40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954" h="40954">
                  <a:moveTo>
                    <a:pt x="40955" y="20477"/>
                  </a:moveTo>
                  <a:cubicBezTo>
                    <a:pt x="40955" y="32179"/>
                    <a:pt x="32179" y="40955"/>
                    <a:pt x="20478" y="40955"/>
                  </a:cubicBezTo>
                  <a:cubicBezTo>
                    <a:pt x="8776" y="40955"/>
                    <a:pt x="0" y="32179"/>
                    <a:pt x="0" y="20477"/>
                  </a:cubicBezTo>
                  <a:cubicBezTo>
                    <a:pt x="0" y="8776"/>
                    <a:pt x="8776" y="0"/>
                    <a:pt x="20478" y="0"/>
                  </a:cubicBezTo>
                  <a:cubicBezTo>
                    <a:pt x="32179" y="0"/>
                    <a:pt x="40955" y="8776"/>
                    <a:pt x="40955" y="20477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64" name="任意多边形: 形状 63">
              <a:extLst>
                <a:ext uri="{FF2B5EF4-FFF2-40B4-BE49-F238E27FC236}">
                  <a16:creationId xmlns:a16="http://schemas.microsoft.com/office/drawing/2014/main" xmlns="" id="{F03D8D42-2FE6-76CC-7F05-A48E4BB04E36}"/>
                </a:ext>
              </a:extLst>
            </p:cNvPr>
            <p:cNvSpPr/>
            <p:nvPr/>
          </p:nvSpPr>
          <p:spPr>
            <a:xfrm>
              <a:off x="10412317" y="1357869"/>
              <a:ext cx="40954" cy="40954"/>
            </a:xfrm>
            <a:custGeom>
              <a:avLst/>
              <a:gdLst>
                <a:gd name="connsiteX0" fmla="*/ 40955 w 40954"/>
                <a:gd name="connsiteY0" fmla="*/ 20477 h 40954"/>
                <a:gd name="connsiteX1" fmla="*/ 20478 w 40954"/>
                <a:gd name="connsiteY1" fmla="*/ 40955 h 40954"/>
                <a:gd name="connsiteX2" fmla="*/ 0 w 40954"/>
                <a:gd name="connsiteY2" fmla="*/ 20477 h 40954"/>
                <a:gd name="connsiteX3" fmla="*/ 20478 w 40954"/>
                <a:gd name="connsiteY3" fmla="*/ 0 h 40954"/>
                <a:gd name="connsiteX4" fmla="*/ 40955 w 40954"/>
                <a:gd name="connsiteY4" fmla="*/ 20477 h 40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954" h="40954">
                  <a:moveTo>
                    <a:pt x="40955" y="20477"/>
                  </a:moveTo>
                  <a:cubicBezTo>
                    <a:pt x="40955" y="32179"/>
                    <a:pt x="32179" y="40955"/>
                    <a:pt x="20478" y="40955"/>
                  </a:cubicBezTo>
                  <a:cubicBezTo>
                    <a:pt x="8776" y="40955"/>
                    <a:pt x="0" y="32179"/>
                    <a:pt x="0" y="20477"/>
                  </a:cubicBezTo>
                  <a:cubicBezTo>
                    <a:pt x="0" y="8776"/>
                    <a:pt x="8776" y="0"/>
                    <a:pt x="20478" y="0"/>
                  </a:cubicBezTo>
                  <a:cubicBezTo>
                    <a:pt x="32179" y="0"/>
                    <a:pt x="40955" y="10239"/>
                    <a:pt x="40955" y="20477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65" name="任意多边形: 形状 64">
              <a:extLst>
                <a:ext uri="{FF2B5EF4-FFF2-40B4-BE49-F238E27FC236}">
                  <a16:creationId xmlns:a16="http://schemas.microsoft.com/office/drawing/2014/main" xmlns="" id="{75352B8C-F3E4-3AF4-A405-D4311CF60A1D}"/>
                </a:ext>
              </a:extLst>
            </p:cNvPr>
            <p:cNvSpPr/>
            <p:nvPr/>
          </p:nvSpPr>
          <p:spPr>
            <a:xfrm>
              <a:off x="10412317" y="1452942"/>
              <a:ext cx="40954" cy="40954"/>
            </a:xfrm>
            <a:custGeom>
              <a:avLst/>
              <a:gdLst>
                <a:gd name="connsiteX0" fmla="*/ 40955 w 40954"/>
                <a:gd name="connsiteY0" fmla="*/ 20477 h 40954"/>
                <a:gd name="connsiteX1" fmla="*/ 20478 w 40954"/>
                <a:gd name="connsiteY1" fmla="*/ 40955 h 40954"/>
                <a:gd name="connsiteX2" fmla="*/ 0 w 40954"/>
                <a:gd name="connsiteY2" fmla="*/ 20477 h 40954"/>
                <a:gd name="connsiteX3" fmla="*/ 20478 w 40954"/>
                <a:gd name="connsiteY3" fmla="*/ 0 h 40954"/>
                <a:gd name="connsiteX4" fmla="*/ 40955 w 40954"/>
                <a:gd name="connsiteY4" fmla="*/ 20477 h 40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954" h="40954">
                  <a:moveTo>
                    <a:pt x="40955" y="20477"/>
                  </a:moveTo>
                  <a:cubicBezTo>
                    <a:pt x="40955" y="32179"/>
                    <a:pt x="32179" y="40955"/>
                    <a:pt x="20478" y="40955"/>
                  </a:cubicBezTo>
                  <a:cubicBezTo>
                    <a:pt x="8776" y="40955"/>
                    <a:pt x="0" y="32179"/>
                    <a:pt x="0" y="20477"/>
                  </a:cubicBezTo>
                  <a:cubicBezTo>
                    <a:pt x="0" y="8776"/>
                    <a:pt x="8776" y="0"/>
                    <a:pt x="20478" y="0"/>
                  </a:cubicBezTo>
                  <a:cubicBezTo>
                    <a:pt x="32179" y="0"/>
                    <a:pt x="40955" y="8776"/>
                    <a:pt x="40955" y="20477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66" name="任意多边形: 形状 65">
              <a:extLst>
                <a:ext uri="{FF2B5EF4-FFF2-40B4-BE49-F238E27FC236}">
                  <a16:creationId xmlns:a16="http://schemas.microsoft.com/office/drawing/2014/main" xmlns="" id="{CC7FB25B-CCD1-ABDB-0A73-2E03B10E8924}"/>
                </a:ext>
              </a:extLst>
            </p:cNvPr>
            <p:cNvSpPr/>
            <p:nvPr/>
          </p:nvSpPr>
          <p:spPr>
            <a:xfrm>
              <a:off x="10412317" y="1546553"/>
              <a:ext cx="40954" cy="40954"/>
            </a:xfrm>
            <a:custGeom>
              <a:avLst/>
              <a:gdLst>
                <a:gd name="connsiteX0" fmla="*/ 40955 w 40954"/>
                <a:gd name="connsiteY0" fmla="*/ 20477 h 40954"/>
                <a:gd name="connsiteX1" fmla="*/ 20478 w 40954"/>
                <a:gd name="connsiteY1" fmla="*/ 40955 h 40954"/>
                <a:gd name="connsiteX2" fmla="*/ 0 w 40954"/>
                <a:gd name="connsiteY2" fmla="*/ 20477 h 40954"/>
                <a:gd name="connsiteX3" fmla="*/ 20478 w 40954"/>
                <a:gd name="connsiteY3" fmla="*/ 0 h 40954"/>
                <a:gd name="connsiteX4" fmla="*/ 40955 w 40954"/>
                <a:gd name="connsiteY4" fmla="*/ 20477 h 40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954" h="40954">
                  <a:moveTo>
                    <a:pt x="40955" y="20477"/>
                  </a:moveTo>
                  <a:cubicBezTo>
                    <a:pt x="40955" y="32179"/>
                    <a:pt x="32179" y="40955"/>
                    <a:pt x="20478" y="40955"/>
                  </a:cubicBezTo>
                  <a:cubicBezTo>
                    <a:pt x="8776" y="40955"/>
                    <a:pt x="0" y="32179"/>
                    <a:pt x="0" y="20477"/>
                  </a:cubicBezTo>
                  <a:cubicBezTo>
                    <a:pt x="0" y="8776"/>
                    <a:pt x="8776" y="0"/>
                    <a:pt x="20478" y="0"/>
                  </a:cubicBezTo>
                  <a:cubicBezTo>
                    <a:pt x="32179" y="0"/>
                    <a:pt x="40955" y="8776"/>
                    <a:pt x="40955" y="20477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xmlns="" id="{1E8FC5AB-8AAD-784F-589D-F5259777F714}"/>
                </a:ext>
              </a:extLst>
            </p:cNvPr>
            <p:cNvSpPr/>
            <p:nvPr/>
          </p:nvSpPr>
          <p:spPr>
            <a:xfrm>
              <a:off x="10412317" y="1640163"/>
              <a:ext cx="40954" cy="40954"/>
            </a:xfrm>
            <a:custGeom>
              <a:avLst/>
              <a:gdLst>
                <a:gd name="connsiteX0" fmla="*/ 40955 w 40954"/>
                <a:gd name="connsiteY0" fmla="*/ 20477 h 40954"/>
                <a:gd name="connsiteX1" fmla="*/ 20478 w 40954"/>
                <a:gd name="connsiteY1" fmla="*/ 40955 h 40954"/>
                <a:gd name="connsiteX2" fmla="*/ 0 w 40954"/>
                <a:gd name="connsiteY2" fmla="*/ 20477 h 40954"/>
                <a:gd name="connsiteX3" fmla="*/ 20478 w 40954"/>
                <a:gd name="connsiteY3" fmla="*/ 0 h 40954"/>
                <a:gd name="connsiteX4" fmla="*/ 40955 w 40954"/>
                <a:gd name="connsiteY4" fmla="*/ 20477 h 40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954" h="40954">
                  <a:moveTo>
                    <a:pt x="40955" y="20477"/>
                  </a:moveTo>
                  <a:cubicBezTo>
                    <a:pt x="40955" y="32179"/>
                    <a:pt x="32179" y="40955"/>
                    <a:pt x="20478" y="40955"/>
                  </a:cubicBezTo>
                  <a:cubicBezTo>
                    <a:pt x="8776" y="40955"/>
                    <a:pt x="0" y="32179"/>
                    <a:pt x="0" y="20477"/>
                  </a:cubicBezTo>
                  <a:cubicBezTo>
                    <a:pt x="0" y="8776"/>
                    <a:pt x="8776" y="0"/>
                    <a:pt x="20478" y="0"/>
                  </a:cubicBezTo>
                  <a:cubicBezTo>
                    <a:pt x="32179" y="0"/>
                    <a:pt x="40955" y="10239"/>
                    <a:pt x="40955" y="20477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68" name="任意多边形: 形状 67">
              <a:extLst>
                <a:ext uri="{FF2B5EF4-FFF2-40B4-BE49-F238E27FC236}">
                  <a16:creationId xmlns:a16="http://schemas.microsoft.com/office/drawing/2014/main" xmlns="" id="{B0D7B99B-FF1D-5E75-4D7D-66ACEB62FE3F}"/>
                </a:ext>
              </a:extLst>
            </p:cNvPr>
            <p:cNvSpPr/>
            <p:nvPr/>
          </p:nvSpPr>
          <p:spPr>
            <a:xfrm>
              <a:off x="10331870" y="701134"/>
              <a:ext cx="38029" cy="38029"/>
            </a:xfrm>
            <a:custGeom>
              <a:avLst/>
              <a:gdLst>
                <a:gd name="connsiteX0" fmla="*/ 38030 w 38029"/>
                <a:gd name="connsiteY0" fmla="*/ 19015 h 38029"/>
                <a:gd name="connsiteX1" fmla="*/ 19015 w 38029"/>
                <a:gd name="connsiteY1" fmla="*/ 38029 h 38029"/>
                <a:gd name="connsiteX2" fmla="*/ 0 w 38029"/>
                <a:gd name="connsiteY2" fmla="*/ 19015 h 38029"/>
                <a:gd name="connsiteX3" fmla="*/ 19015 w 38029"/>
                <a:gd name="connsiteY3" fmla="*/ 0 h 38029"/>
                <a:gd name="connsiteX4" fmla="*/ 38030 w 38029"/>
                <a:gd name="connsiteY4" fmla="*/ 19015 h 3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9" h="38029">
                  <a:moveTo>
                    <a:pt x="38030" y="19015"/>
                  </a:moveTo>
                  <a:cubicBezTo>
                    <a:pt x="38030" y="29253"/>
                    <a:pt x="29253" y="38029"/>
                    <a:pt x="19015" y="38029"/>
                  </a:cubicBezTo>
                  <a:cubicBezTo>
                    <a:pt x="8776" y="38029"/>
                    <a:pt x="0" y="29253"/>
                    <a:pt x="0" y="19015"/>
                  </a:cubicBezTo>
                  <a:cubicBezTo>
                    <a:pt x="0" y="8776"/>
                    <a:pt x="8776" y="0"/>
                    <a:pt x="19015" y="0"/>
                  </a:cubicBezTo>
                  <a:cubicBezTo>
                    <a:pt x="30716" y="0"/>
                    <a:pt x="38030" y="8776"/>
                    <a:pt x="38030" y="19015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69" name="任意多边形: 形状 68">
              <a:extLst>
                <a:ext uri="{FF2B5EF4-FFF2-40B4-BE49-F238E27FC236}">
                  <a16:creationId xmlns:a16="http://schemas.microsoft.com/office/drawing/2014/main" xmlns="" id="{702294F6-4FF0-82E8-56F9-111B85D583D9}"/>
                </a:ext>
              </a:extLst>
            </p:cNvPr>
            <p:cNvSpPr/>
            <p:nvPr/>
          </p:nvSpPr>
          <p:spPr>
            <a:xfrm>
              <a:off x="10331870" y="794744"/>
              <a:ext cx="38029" cy="38029"/>
            </a:xfrm>
            <a:custGeom>
              <a:avLst/>
              <a:gdLst>
                <a:gd name="connsiteX0" fmla="*/ 38030 w 38029"/>
                <a:gd name="connsiteY0" fmla="*/ 19015 h 38029"/>
                <a:gd name="connsiteX1" fmla="*/ 19015 w 38029"/>
                <a:gd name="connsiteY1" fmla="*/ 38029 h 38029"/>
                <a:gd name="connsiteX2" fmla="*/ 0 w 38029"/>
                <a:gd name="connsiteY2" fmla="*/ 19015 h 38029"/>
                <a:gd name="connsiteX3" fmla="*/ 19015 w 38029"/>
                <a:gd name="connsiteY3" fmla="*/ 0 h 38029"/>
                <a:gd name="connsiteX4" fmla="*/ 38030 w 38029"/>
                <a:gd name="connsiteY4" fmla="*/ 19015 h 3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9" h="38029">
                  <a:moveTo>
                    <a:pt x="38030" y="19015"/>
                  </a:moveTo>
                  <a:cubicBezTo>
                    <a:pt x="38030" y="29253"/>
                    <a:pt x="29253" y="38029"/>
                    <a:pt x="19015" y="38029"/>
                  </a:cubicBezTo>
                  <a:cubicBezTo>
                    <a:pt x="8776" y="38029"/>
                    <a:pt x="0" y="29253"/>
                    <a:pt x="0" y="19015"/>
                  </a:cubicBezTo>
                  <a:cubicBezTo>
                    <a:pt x="0" y="8776"/>
                    <a:pt x="8776" y="0"/>
                    <a:pt x="19015" y="0"/>
                  </a:cubicBezTo>
                  <a:cubicBezTo>
                    <a:pt x="30716" y="0"/>
                    <a:pt x="38030" y="8776"/>
                    <a:pt x="38030" y="19015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xmlns="" id="{08FC49FF-8598-03FF-886A-0CB1D9F34881}"/>
                </a:ext>
              </a:extLst>
            </p:cNvPr>
            <p:cNvSpPr/>
            <p:nvPr/>
          </p:nvSpPr>
          <p:spPr>
            <a:xfrm>
              <a:off x="10331870" y="889658"/>
              <a:ext cx="38029" cy="38188"/>
            </a:xfrm>
            <a:custGeom>
              <a:avLst/>
              <a:gdLst>
                <a:gd name="connsiteX0" fmla="*/ 38030 w 38029"/>
                <a:gd name="connsiteY0" fmla="*/ 19174 h 38188"/>
                <a:gd name="connsiteX1" fmla="*/ 19015 w 38029"/>
                <a:gd name="connsiteY1" fmla="*/ 38189 h 38188"/>
                <a:gd name="connsiteX2" fmla="*/ 0 w 38029"/>
                <a:gd name="connsiteY2" fmla="*/ 19174 h 38188"/>
                <a:gd name="connsiteX3" fmla="*/ 19015 w 38029"/>
                <a:gd name="connsiteY3" fmla="*/ 159 h 38188"/>
                <a:gd name="connsiteX4" fmla="*/ 38030 w 38029"/>
                <a:gd name="connsiteY4" fmla="*/ 19174 h 38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9" h="38188">
                  <a:moveTo>
                    <a:pt x="38030" y="19174"/>
                  </a:moveTo>
                  <a:cubicBezTo>
                    <a:pt x="38030" y="29413"/>
                    <a:pt x="29253" y="38189"/>
                    <a:pt x="19015" y="38189"/>
                  </a:cubicBezTo>
                  <a:cubicBezTo>
                    <a:pt x="8776" y="38189"/>
                    <a:pt x="0" y="29413"/>
                    <a:pt x="0" y="19174"/>
                  </a:cubicBezTo>
                  <a:cubicBezTo>
                    <a:pt x="0" y="8935"/>
                    <a:pt x="8776" y="159"/>
                    <a:pt x="19015" y="159"/>
                  </a:cubicBezTo>
                  <a:cubicBezTo>
                    <a:pt x="30716" y="-1303"/>
                    <a:pt x="38030" y="7473"/>
                    <a:pt x="38030" y="19174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xmlns="" id="{5813233F-D0A7-9751-2130-E7A46611E019}"/>
                </a:ext>
              </a:extLst>
            </p:cNvPr>
            <p:cNvSpPr/>
            <p:nvPr/>
          </p:nvSpPr>
          <p:spPr>
            <a:xfrm>
              <a:off x="10331870" y="983428"/>
              <a:ext cx="38029" cy="38029"/>
            </a:xfrm>
            <a:custGeom>
              <a:avLst/>
              <a:gdLst>
                <a:gd name="connsiteX0" fmla="*/ 38030 w 38029"/>
                <a:gd name="connsiteY0" fmla="*/ 19015 h 38029"/>
                <a:gd name="connsiteX1" fmla="*/ 19015 w 38029"/>
                <a:gd name="connsiteY1" fmla="*/ 38029 h 38029"/>
                <a:gd name="connsiteX2" fmla="*/ 0 w 38029"/>
                <a:gd name="connsiteY2" fmla="*/ 19015 h 38029"/>
                <a:gd name="connsiteX3" fmla="*/ 19015 w 38029"/>
                <a:gd name="connsiteY3" fmla="*/ 0 h 38029"/>
                <a:gd name="connsiteX4" fmla="*/ 38030 w 38029"/>
                <a:gd name="connsiteY4" fmla="*/ 19015 h 3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9" h="38029">
                  <a:moveTo>
                    <a:pt x="38030" y="19015"/>
                  </a:moveTo>
                  <a:cubicBezTo>
                    <a:pt x="38030" y="29253"/>
                    <a:pt x="29253" y="38029"/>
                    <a:pt x="19015" y="38029"/>
                  </a:cubicBezTo>
                  <a:cubicBezTo>
                    <a:pt x="8776" y="38029"/>
                    <a:pt x="0" y="29253"/>
                    <a:pt x="0" y="19015"/>
                  </a:cubicBezTo>
                  <a:cubicBezTo>
                    <a:pt x="0" y="8776"/>
                    <a:pt x="8776" y="0"/>
                    <a:pt x="19015" y="0"/>
                  </a:cubicBezTo>
                  <a:cubicBezTo>
                    <a:pt x="30716" y="0"/>
                    <a:pt x="38030" y="8776"/>
                    <a:pt x="38030" y="19015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72" name="任意多边形: 形状 71">
              <a:extLst>
                <a:ext uri="{FF2B5EF4-FFF2-40B4-BE49-F238E27FC236}">
                  <a16:creationId xmlns:a16="http://schemas.microsoft.com/office/drawing/2014/main" xmlns="" id="{BB5BD1FD-1CCF-1CB7-5338-5BBA75D82FDD}"/>
                </a:ext>
              </a:extLst>
            </p:cNvPr>
            <p:cNvSpPr/>
            <p:nvPr/>
          </p:nvSpPr>
          <p:spPr>
            <a:xfrm>
              <a:off x="10331870" y="1077038"/>
              <a:ext cx="38029" cy="38029"/>
            </a:xfrm>
            <a:custGeom>
              <a:avLst/>
              <a:gdLst>
                <a:gd name="connsiteX0" fmla="*/ 38030 w 38029"/>
                <a:gd name="connsiteY0" fmla="*/ 19015 h 38029"/>
                <a:gd name="connsiteX1" fmla="*/ 19015 w 38029"/>
                <a:gd name="connsiteY1" fmla="*/ 38029 h 38029"/>
                <a:gd name="connsiteX2" fmla="*/ 0 w 38029"/>
                <a:gd name="connsiteY2" fmla="*/ 19015 h 38029"/>
                <a:gd name="connsiteX3" fmla="*/ 19015 w 38029"/>
                <a:gd name="connsiteY3" fmla="*/ 0 h 38029"/>
                <a:gd name="connsiteX4" fmla="*/ 38030 w 38029"/>
                <a:gd name="connsiteY4" fmla="*/ 19015 h 3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9" h="38029">
                  <a:moveTo>
                    <a:pt x="38030" y="19015"/>
                  </a:moveTo>
                  <a:cubicBezTo>
                    <a:pt x="38030" y="29253"/>
                    <a:pt x="29253" y="38029"/>
                    <a:pt x="19015" y="38029"/>
                  </a:cubicBezTo>
                  <a:cubicBezTo>
                    <a:pt x="8776" y="38029"/>
                    <a:pt x="0" y="29253"/>
                    <a:pt x="0" y="19015"/>
                  </a:cubicBezTo>
                  <a:cubicBezTo>
                    <a:pt x="0" y="8776"/>
                    <a:pt x="8776" y="0"/>
                    <a:pt x="19015" y="0"/>
                  </a:cubicBezTo>
                  <a:cubicBezTo>
                    <a:pt x="30716" y="0"/>
                    <a:pt x="38030" y="8776"/>
                    <a:pt x="38030" y="19015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73" name="任意多边形: 形状 72">
              <a:extLst>
                <a:ext uri="{FF2B5EF4-FFF2-40B4-BE49-F238E27FC236}">
                  <a16:creationId xmlns:a16="http://schemas.microsoft.com/office/drawing/2014/main" xmlns="" id="{6D517578-34C0-D3BD-63DD-5788ABEE25A5}"/>
                </a:ext>
              </a:extLst>
            </p:cNvPr>
            <p:cNvSpPr/>
            <p:nvPr/>
          </p:nvSpPr>
          <p:spPr>
            <a:xfrm>
              <a:off x="10331870" y="1172111"/>
              <a:ext cx="38029" cy="38029"/>
            </a:xfrm>
            <a:custGeom>
              <a:avLst/>
              <a:gdLst>
                <a:gd name="connsiteX0" fmla="*/ 38030 w 38029"/>
                <a:gd name="connsiteY0" fmla="*/ 19015 h 38029"/>
                <a:gd name="connsiteX1" fmla="*/ 19015 w 38029"/>
                <a:gd name="connsiteY1" fmla="*/ 38029 h 38029"/>
                <a:gd name="connsiteX2" fmla="*/ 0 w 38029"/>
                <a:gd name="connsiteY2" fmla="*/ 19015 h 38029"/>
                <a:gd name="connsiteX3" fmla="*/ 19015 w 38029"/>
                <a:gd name="connsiteY3" fmla="*/ 0 h 38029"/>
                <a:gd name="connsiteX4" fmla="*/ 38030 w 38029"/>
                <a:gd name="connsiteY4" fmla="*/ 19015 h 3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9" h="38029">
                  <a:moveTo>
                    <a:pt x="38030" y="19015"/>
                  </a:moveTo>
                  <a:cubicBezTo>
                    <a:pt x="38030" y="29253"/>
                    <a:pt x="29253" y="38029"/>
                    <a:pt x="19015" y="38029"/>
                  </a:cubicBezTo>
                  <a:cubicBezTo>
                    <a:pt x="8776" y="38029"/>
                    <a:pt x="0" y="29253"/>
                    <a:pt x="0" y="19015"/>
                  </a:cubicBezTo>
                  <a:cubicBezTo>
                    <a:pt x="0" y="8776"/>
                    <a:pt x="8776" y="0"/>
                    <a:pt x="19015" y="0"/>
                  </a:cubicBezTo>
                  <a:cubicBezTo>
                    <a:pt x="30716" y="0"/>
                    <a:pt x="38030" y="7313"/>
                    <a:pt x="38030" y="19015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xmlns="" id="{6804A0EF-4FD8-321B-276D-5EBC1EE5BFEC}"/>
                </a:ext>
              </a:extLst>
            </p:cNvPr>
            <p:cNvSpPr/>
            <p:nvPr/>
          </p:nvSpPr>
          <p:spPr>
            <a:xfrm>
              <a:off x="10331870" y="1265721"/>
              <a:ext cx="38029" cy="38029"/>
            </a:xfrm>
            <a:custGeom>
              <a:avLst/>
              <a:gdLst>
                <a:gd name="connsiteX0" fmla="*/ 38030 w 38029"/>
                <a:gd name="connsiteY0" fmla="*/ 19015 h 38029"/>
                <a:gd name="connsiteX1" fmla="*/ 19015 w 38029"/>
                <a:gd name="connsiteY1" fmla="*/ 38029 h 38029"/>
                <a:gd name="connsiteX2" fmla="*/ 0 w 38029"/>
                <a:gd name="connsiteY2" fmla="*/ 19015 h 38029"/>
                <a:gd name="connsiteX3" fmla="*/ 19015 w 38029"/>
                <a:gd name="connsiteY3" fmla="*/ 0 h 38029"/>
                <a:gd name="connsiteX4" fmla="*/ 38030 w 38029"/>
                <a:gd name="connsiteY4" fmla="*/ 19015 h 3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9" h="38029">
                  <a:moveTo>
                    <a:pt x="38030" y="19015"/>
                  </a:moveTo>
                  <a:cubicBezTo>
                    <a:pt x="38030" y="29253"/>
                    <a:pt x="29253" y="38029"/>
                    <a:pt x="19015" y="38029"/>
                  </a:cubicBezTo>
                  <a:cubicBezTo>
                    <a:pt x="8776" y="38029"/>
                    <a:pt x="0" y="29253"/>
                    <a:pt x="0" y="19015"/>
                  </a:cubicBezTo>
                  <a:cubicBezTo>
                    <a:pt x="0" y="8776"/>
                    <a:pt x="8776" y="0"/>
                    <a:pt x="19015" y="0"/>
                  </a:cubicBezTo>
                  <a:cubicBezTo>
                    <a:pt x="30716" y="0"/>
                    <a:pt x="38030" y="8776"/>
                    <a:pt x="38030" y="19015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75" name="任意多边形: 形状 74">
              <a:extLst>
                <a:ext uri="{FF2B5EF4-FFF2-40B4-BE49-F238E27FC236}">
                  <a16:creationId xmlns:a16="http://schemas.microsoft.com/office/drawing/2014/main" xmlns="" id="{91FDBD9F-B6E6-16C5-107B-A01D7E8E0521}"/>
                </a:ext>
              </a:extLst>
            </p:cNvPr>
            <p:cNvSpPr/>
            <p:nvPr/>
          </p:nvSpPr>
          <p:spPr>
            <a:xfrm>
              <a:off x="10331870" y="1359332"/>
              <a:ext cx="38029" cy="38029"/>
            </a:xfrm>
            <a:custGeom>
              <a:avLst/>
              <a:gdLst>
                <a:gd name="connsiteX0" fmla="*/ 38030 w 38029"/>
                <a:gd name="connsiteY0" fmla="*/ 19015 h 38029"/>
                <a:gd name="connsiteX1" fmla="*/ 19015 w 38029"/>
                <a:gd name="connsiteY1" fmla="*/ 38029 h 38029"/>
                <a:gd name="connsiteX2" fmla="*/ 0 w 38029"/>
                <a:gd name="connsiteY2" fmla="*/ 19015 h 38029"/>
                <a:gd name="connsiteX3" fmla="*/ 19015 w 38029"/>
                <a:gd name="connsiteY3" fmla="*/ 0 h 38029"/>
                <a:gd name="connsiteX4" fmla="*/ 38030 w 38029"/>
                <a:gd name="connsiteY4" fmla="*/ 19015 h 3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9" h="38029">
                  <a:moveTo>
                    <a:pt x="38030" y="19015"/>
                  </a:moveTo>
                  <a:cubicBezTo>
                    <a:pt x="38030" y="29253"/>
                    <a:pt x="29253" y="38029"/>
                    <a:pt x="19015" y="38029"/>
                  </a:cubicBezTo>
                  <a:cubicBezTo>
                    <a:pt x="8776" y="38029"/>
                    <a:pt x="0" y="29253"/>
                    <a:pt x="0" y="19015"/>
                  </a:cubicBezTo>
                  <a:cubicBezTo>
                    <a:pt x="0" y="8776"/>
                    <a:pt x="8776" y="0"/>
                    <a:pt x="19015" y="0"/>
                  </a:cubicBezTo>
                  <a:cubicBezTo>
                    <a:pt x="30716" y="0"/>
                    <a:pt x="38030" y="8776"/>
                    <a:pt x="38030" y="19015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76" name="任意多边形: 形状 75">
              <a:extLst>
                <a:ext uri="{FF2B5EF4-FFF2-40B4-BE49-F238E27FC236}">
                  <a16:creationId xmlns:a16="http://schemas.microsoft.com/office/drawing/2014/main" xmlns="" id="{14CE3B26-5332-6999-F9BA-B760288BFD82}"/>
                </a:ext>
              </a:extLst>
            </p:cNvPr>
            <p:cNvSpPr/>
            <p:nvPr/>
          </p:nvSpPr>
          <p:spPr>
            <a:xfrm>
              <a:off x="10331870" y="1454405"/>
              <a:ext cx="38029" cy="38029"/>
            </a:xfrm>
            <a:custGeom>
              <a:avLst/>
              <a:gdLst>
                <a:gd name="connsiteX0" fmla="*/ 38030 w 38029"/>
                <a:gd name="connsiteY0" fmla="*/ 19015 h 38029"/>
                <a:gd name="connsiteX1" fmla="*/ 19015 w 38029"/>
                <a:gd name="connsiteY1" fmla="*/ 38029 h 38029"/>
                <a:gd name="connsiteX2" fmla="*/ 0 w 38029"/>
                <a:gd name="connsiteY2" fmla="*/ 19015 h 38029"/>
                <a:gd name="connsiteX3" fmla="*/ 19015 w 38029"/>
                <a:gd name="connsiteY3" fmla="*/ 0 h 38029"/>
                <a:gd name="connsiteX4" fmla="*/ 38030 w 38029"/>
                <a:gd name="connsiteY4" fmla="*/ 19015 h 3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9" h="38029">
                  <a:moveTo>
                    <a:pt x="38030" y="19015"/>
                  </a:moveTo>
                  <a:cubicBezTo>
                    <a:pt x="38030" y="29253"/>
                    <a:pt x="29253" y="38029"/>
                    <a:pt x="19015" y="38029"/>
                  </a:cubicBezTo>
                  <a:cubicBezTo>
                    <a:pt x="8776" y="38029"/>
                    <a:pt x="0" y="29253"/>
                    <a:pt x="0" y="19015"/>
                  </a:cubicBezTo>
                  <a:cubicBezTo>
                    <a:pt x="0" y="8776"/>
                    <a:pt x="8776" y="0"/>
                    <a:pt x="19015" y="0"/>
                  </a:cubicBezTo>
                  <a:cubicBezTo>
                    <a:pt x="30716" y="0"/>
                    <a:pt x="38030" y="7313"/>
                    <a:pt x="38030" y="19015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77" name="任意多边形: 形状 76">
              <a:extLst>
                <a:ext uri="{FF2B5EF4-FFF2-40B4-BE49-F238E27FC236}">
                  <a16:creationId xmlns:a16="http://schemas.microsoft.com/office/drawing/2014/main" xmlns="" id="{4B8A3880-D078-7A96-3467-9D20E494A333}"/>
                </a:ext>
              </a:extLst>
            </p:cNvPr>
            <p:cNvSpPr/>
            <p:nvPr/>
          </p:nvSpPr>
          <p:spPr>
            <a:xfrm>
              <a:off x="10331870" y="1548015"/>
              <a:ext cx="38029" cy="38029"/>
            </a:xfrm>
            <a:custGeom>
              <a:avLst/>
              <a:gdLst>
                <a:gd name="connsiteX0" fmla="*/ 38030 w 38029"/>
                <a:gd name="connsiteY0" fmla="*/ 19015 h 38029"/>
                <a:gd name="connsiteX1" fmla="*/ 19015 w 38029"/>
                <a:gd name="connsiteY1" fmla="*/ 38029 h 38029"/>
                <a:gd name="connsiteX2" fmla="*/ 0 w 38029"/>
                <a:gd name="connsiteY2" fmla="*/ 19015 h 38029"/>
                <a:gd name="connsiteX3" fmla="*/ 19015 w 38029"/>
                <a:gd name="connsiteY3" fmla="*/ 0 h 38029"/>
                <a:gd name="connsiteX4" fmla="*/ 38030 w 38029"/>
                <a:gd name="connsiteY4" fmla="*/ 19015 h 3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9" h="38029">
                  <a:moveTo>
                    <a:pt x="38030" y="19015"/>
                  </a:moveTo>
                  <a:cubicBezTo>
                    <a:pt x="38030" y="29253"/>
                    <a:pt x="29253" y="38029"/>
                    <a:pt x="19015" y="38029"/>
                  </a:cubicBezTo>
                  <a:cubicBezTo>
                    <a:pt x="8776" y="38029"/>
                    <a:pt x="0" y="29253"/>
                    <a:pt x="0" y="19015"/>
                  </a:cubicBezTo>
                  <a:cubicBezTo>
                    <a:pt x="0" y="8776"/>
                    <a:pt x="8776" y="0"/>
                    <a:pt x="19015" y="0"/>
                  </a:cubicBezTo>
                  <a:cubicBezTo>
                    <a:pt x="30716" y="0"/>
                    <a:pt x="38030" y="8776"/>
                    <a:pt x="38030" y="19015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xmlns="" id="{7551A1BA-B065-933C-8EC3-761655FC8DC2}"/>
                </a:ext>
              </a:extLst>
            </p:cNvPr>
            <p:cNvSpPr/>
            <p:nvPr/>
          </p:nvSpPr>
          <p:spPr>
            <a:xfrm>
              <a:off x="10331870" y="1641626"/>
              <a:ext cx="38029" cy="38029"/>
            </a:xfrm>
            <a:custGeom>
              <a:avLst/>
              <a:gdLst>
                <a:gd name="connsiteX0" fmla="*/ 38030 w 38029"/>
                <a:gd name="connsiteY0" fmla="*/ 19015 h 38029"/>
                <a:gd name="connsiteX1" fmla="*/ 19015 w 38029"/>
                <a:gd name="connsiteY1" fmla="*/ 38029 h 38029"/>
                <a:gd name="connsiteX2" fmla="*/ 0 w 38029"/>
                <a:gd name="connsiteY2" fmla="*/ 19015 h 38029"/>
                <a:gd name="connsiteX3" fmla="*/ 19015 w 38029"/>
                <a:gd name="connsiteY3" fmla="*/ 0 h 38029"/>
                <a:gd name="connsiteX4" fmla="*/ 38030 w 38029"/>
                <a:gd name="connsiteY4" fmla="*/ 19015 h 3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9" h="38029">
                  <a:moveTo>
                    <a:pt x="38030" y="19015"/>
                  </a:moveTo>
                  <a:cubicBezTo>
                    <a:pt x="38030" y="29253"/>
                    <a:pt x="29253" y="38029"/>
                    <a:pt x="19015" y="38029"/>
                  </a:cubicBezTo>
                  <a:cubicBezTo>
                    <a:pt x="8776" y="38029"/>
                    <a:pt x="0" y="29253"/>
                    <a:pt x="0" y="19015"/>
                  </a:cubicBezTo>
                  <a:cubicBezTo>
                    <a:pt x="0" y="8776"/>
                    <a:pt x="8776" y="0"/>
                    <a:pt x="19015" y="0"/>
                  </a:cubicBezTo>
                  <a:cubicBezTo>
                    <a:pt x="30716" y="0"/>
                    <a:pt x="38030" y="8776"/>
                    <a:pt x="38030" y="19015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xmlns="" id="{A56EDDBB-76E0-EF5B-DFF6-3DD95A34F3A3}"/>
                </a:ext>
              </a:extLst>
            </p:cNvPr>
            <p:cNvSpPr/>
            <p:nvPr/>
          </p:nvSpPr>
          <p:spPr>
            <a:xfrm>
              <a:off x="10252886" y="702596"/>
              <a:ext cx="35104" cy="35103"/>
            </a:xfrm>
            <a:custGeom>
              <a:avLst/>
              <a:gdLst>
                <a:gd name="connsiteX0" fmla="*/ 35104 w 35104"/>
                <a:gd name="connsiteY0" fmla="*/ 17552 h 35103"/>
                <a:gd name="connsiteX1" fmla="*/ 17552 w 35104"/>
                <a:gd name="connsiteY1" fmla="*/ 35104 h 35103"/>
                <a:gd name="connsiteX2" fmla="*/ 0 w 35104"/>
                <a:gd name="connsiteY2" fmla="*/ 17552 h 35103"/>
                <a:gd name="connsiteX3" fmla="*/ 17552 w 35104"/>
                <a:gd name="connsiteY3" fmla="*/ 0 h 35103"/>
                <a:gd name="connsiteX4" fmla="*/ 35104 w 35104"/>
                <a:gd name="connsiteY4" fmla="*/ 17552 h 35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104" h="35103">
                  <a:moveTo>
                    <a:pt x="35104" y="17552"/>
                  </a:moveTo>
                  <a:cubicBezTo>
                    <a:pt x="35104" y="27791"/>
                    <a:pt x="27791" y="35104"/>
                    <a:pt x="17552" y="35104"/>
                  </a:cubicBezTo>
                  <a:cubicBezTo>
                    <a:pt x="7314" y="35104"/>
                    <a:pt x="0" y="27791"/>
                    <a:pt x="0" y="17552"/>
                  </a:cubicBezTo>
                  <a:cubicBezTo>
                    <a:pt x="0" y="7313"/>
                    <a:pt x="7314" y="0"/>
                    <a:pt x="17552" y="0"/>
                  </a:cubicBezTo>
                  <a:cubicBezTo>
                    <a:pt x="26328" y="0"/>
                    <a:pt x="35104" y="7313"/>
                    <a:pt x="35104" y="17552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xmlns="" id="{B49B6086-2941-9A2B-82F7-F639EC070EC1}"/>
                </a:ext>
              </a:extLst>
            </p:cNvPr>
            <p:cNvSpPr/>
            <p:nvPr/>
          </p:nvSpPr>
          <p:spPr>
            <a:xfrm>
              <a:off x="10252886" y="796207"/>
              <a:ext cx="35104" cy="35103"/>
            </a:xfrm>
            <a:custGeom>
              <a:avLst/>
              <a:gdLst>
                <a:gd name="connsiteX0" fmla="*/ 35104 w 35104"/>
                <a:gd name="connsiteY0" fmla="*/ 17552 h 35103"/>
                <a:gd name="connsiteX1" fmla="*/ 17552 w 35104"/>
                <a:gd name="connsiteY1" fmla="*/ 35104 h 35103"/>
                <a:gd name="connsiteX2" fmla="*/ 0 w 35104"/>
                <a:gd name="connsiteY2" fmla="*/ 17552 h 35103"/>
                <a:gd name="connsiteX3" fmla="*/ 17552 w 35104"/>
                <a:gd name="connsiteY3" fmla="*/ 0 h 35103"/>
                <a:gd name="connsiteX4" fmla="*/ 35104 w 35104"/>
                <a:gd name="connsiteY4" fmla="*/ 17552 h 35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104" h="35103">
                  <a:moveTo>
                    <a:pt x="35104" y="17552"/>
                  </a:moveTo>
                  <a:cubicBezTo>
                    <a:pt x="35104" y="27791"/>
                    <a:pt x="27791" y="35104"/>
                    <a:pt x="17552" y="35104"/>
                  </a:cubicBezTo>
                  <a:cubicBezTo>
                    <a:pt x="7314" y="35104"/>
                    <a:pt x="0" y="27791"/>
                    <a:pt x="0" y="17552"/>
                  </a:cubicBezTo>
                  <a:cubicBezTo>
                    <a:pt x="0" y="7313"/>
                    <a:pt x="7314" y="0"/>
                    <a:pt x="17552" y="0"/>
                  </a:cubicBezTo>
                  <a:cubicBezTo>
                    <a:pt x="26328" y="0"/>
                    <a:pt x="35104" y="8776"/>
                    <a:pt x="35104" y="17552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xmlns="" id="{1C2A7ACD-65CD-4D88-4C66-B959BE2D2B2D}"/>
                </a:ext>
              </a:extLst>
            </p:cNvPr>
            <p:cNvSpPr/>
            <p:nvPr/>
          </p:nvSpPr>
          <p:spPr>
            <a:xfrm>
              <a:off x="10252886" y="891120"/>
              <a:ext cx="35104" cy="35263"/>
            </a:xfrm>
            <a:custGeom>
              <a:avLst/>
              <a:gdLst>
                <a:gd name="connsiteX0" fmla="*/ 35104 w 35104"/>
                <a:gd name="connsiteY0" fmla="*/ 17712 h 35263"/>
                <a:gd name="connsiteX1" fmla="*/ 17552 w 35104"/>
                <a:gd name="connsiteY1" fmla="*/ 35264 h 35263"/>
                <a:gd name="connsiteX2" fmla="*/ 0 w 35104"/>
                <a:gd name="connsiteY2" fmla="*/ 17712 h 35263"/>
                <a:gd name="connsiteX3" fmla="*/ 17552 w 35104"/>
                <a:gd name="connsiteY3" fmla="*/ 160 h 35263"/>
                <a:gd name="connsiteX4" fmla="*/ 35104 w 35104"/>
                <a:gd name="connsiteY4" fmla="*/ 17712 h 35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104" h="35263">
                  <a:moveTo>
                    <a:pt x="35104" y="17712"/>
                  </a:moveTo>
                  <a:cubicBezTo>
                    <a:pt x="35104" y="27951"/>
                    <a:pt x="27791" y="35264"/>
                    <a:pt x="17552" y="35264"/>
                  </a:cubicBezTo>
                  <a:cubicBezTo>
                    <a:pt x="7314" y="35264"/>
                    <a:pt x="0" y="27951"/>
                    <a:pt x="0" y="17712"/>
                  </a:cubicBezTo>
                  <a:cubicBezTo>
                    <a:pt x="0" y="7473"/>
                    <a:pt x="7314" y="160"/>
                    <a:pt x="17552" y="160"/>
                  </a:cubicBezTo>
                  <a:cubicBezTo>
                    <a:pt x="26328" y="-1303"/>
                    <a:pt x="35104" y="7473"/>
                    <a:pt x="35104" y="17712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xmlns="" id="{0FFDCE68-3666-AADE-93F4-6296F890B3CB}"/>
                </a:ext>
              </a:extLst>
            </p:cNvPr>
            <p:cNvSpPr/>
            <p:nvPr/>
          </p:nvSpPr>
          <p:spPr>
            <a:xfrm>
              <a:off x="10252886" y="984890"/>
              <a:ext cx="35104" cy="35103"/>
            </a:xfrm>
            <a:custGeom>
              <a:avLst/>
              <a:gdLst>
                <a:gd name="connsiteX0" fmla="*/ 35104 w 35104"/>
                <a:gd name="connsiteY0" fmla="*/ 17552 h 35103"/>
                <a:gd name="connsiteX1" fmla="*/ 17552 w 35104"/>
                <a:gd name="connsiteY1" fmla="*/ 35104 h 35103"/>
                <a:gd name="connsiteX2" fmla="*/ 0 w 35104"/>
                <a:gd name="connsiteY2" fmla="*/ 17552 h 35103"/>
                <a:gd name="connsiteX3" fmla="*/ 17552 w 35104"/>
                <a:gd name="connsiteY3" fmla="*/ 0 h 35103"/>
                <a:gd name="connsiteX4" fmla="*/ 35104 w 35104"/>
                <a:gd name="connsiteY4" fmla="*/ 17552 h 35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104" h="35103">
                  <a:moveTo>
                    <a:pt x="35104" y="17552"/>
                  </a:moveTo>
                  <a:cubicBezTo>
                    <a:pt x="35104" y="27791"/>
                    <a:pt x="27791" y="35104"/>
                    <a:pt x="17552" y="35104"/>
                  </a:cubicBezTo>
                  <a:cubicBezTo>
                    <a:pt x="7314" y="35104"/>
                    <a:pt x="0" y="27791"/>
                    <a:pt x="0" y="17552"/>
                  </a:cubicBezTo>
                  <a:cubicBezTo>
                    <a:pt x="0" y="7313"/>
                    <a:pt x="7314" y="0"/>
                    <a:pt x="17552" y="0"/>
                  </a:cubicBezTo>
                  <a:cubicBezTo>
                    <a:pt x="26328" y="0"/>
                    <a:pt x="35104" y="7313"/>
                    <a:pt x="35104" y="17552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xmlns="" id="{80782B04-D479-04BF-9983-F5507D70CD29}"/>
                </a:ext>
              </a:extLst>
            </p:cNvPr>
            <p:cNvSpPr/>
            <p:nvPr/>
          </p:nvSpPr>
          <p:spPr>
            <a:xfrm>
              <a:off x="10252886" y="1078501"/>
              <a:ext cx="35104" cy="35103"/>
            </a:xfrm>
            <a:custGeom>
              <a:avLst/>
              <a:gdLst>
                <a:gd name="connsiteX0" fmla="*/ 35104 w 35104"/>
                <a:gd name="connsiteY0" fmla="*/ 17552 h 35103"/>
                <a:gd name="connsiteX1" fmla="*/ 17552 w 35104"/>
                <a:gd name="connsiteY1" fmla="*/ 35104 h 35103"/>
                <a:gd name="connsiteX2" fmla="*/ 0 w 35104"/>
                <a:gd name="connsiteY2" fmla="*/ 17552 h 35103"/>
                <a:gd name="connsiteX3" fmla="*/ 17552 w 35104"/>
                <a:gd name="connsiteY3" fmla="*/ 0 h 35103"/>
                <a:gd name="connsiteX4" fmla="*/ 35104 w 35104"/>
                <a:gd name="connsiteY4" fmla="*/ 17552 h 35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104" h="35103">
                  <a:moveTo>
                    <a:pt x="35104" y="17552"/>
                  </a:moveTo>
                  <a:cubicBezTo>
                    <a:pt x="35104" y="27791"/>
                    <a:pt x="27791" y="35104"/>
                    <a:pt x="17552" y="35104"/>
                  </a:cubicBezTo>
                  <a:cubicBezTo>
                    <a:pt x="7314" y="35104"/>
                    <a:pt x="0" y="27791"/>
                    <a:pt x="0" y="17552"/>
                  </a:cubicBezTo>
                  <a:cubicBezTo>
                    <a:pt x="0" y="7313"/>
                    <a:pt x="7314" y="0"/>
                    <a:pt x="17552" y="0"/>
                  </a:cubicBezTo>
                  <a:cubicBezTo>
                    <a:pt x="26328" y="0"/>
                    <a:pt x="35104" y="8776"/>
                    <a:pt x="35104" y="17552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84" name="任意多边形: 形状 83">
              <a:extLst>
                <a:ext uri="{FF2B5EF4-FFF2-40B4-BE49-F238E27FC236}">
                  <a16:creationId xmlns:a16="http://schemas.microsoft.com/office/drawing/2014/main" xmlns="" id="{FC11E8DA-E4A4-0FD8-BBA7-0D4D01EE52DE}"/>
                </a:ext>
              </a:extLst>
            </p:cNvPr>
            <p:cNvSpPr/>
            <p:nvPr/>
          </p:nvSpPr>
          <p:spPr>
            <a:xfrm>
              <a:off x="10252886" y="1173574"/>
              <a:ext cx="35104" cy="35103"/>
            </a:xfrm>
            <a:custGeom>
              <a:avLst/>
              <a:gdLst>
                <a:gd name="connsiteX0" fmla="*/ 35104 w 35104"/>
                <a:gd name="connsiteY0" fmla="*/ 17552 h 35103"/>
                <a:gd name="connsiteX1" fmla="*/ 17552 w 35104"/>
                <a:gd name="connsiteY1" fmla="*/ 35104 h 35103"/>
                <a:gd name="connsiteX2" fmla="*/ 0 w 35104"/>
                <a:gd name="connsiteY2" fmla="*/ 17552 h 35103"/>
                <a:gd name="connsiteX3" fmla="*/ 17552 w 35104"/>
                <a:gd name="connsiteY3" fmla="*/ 0 h 35103"/>
                <a:gd name="connsiteX4" fmla="*/ 35104 w 35104"/>
                <a:gd name="connsiteY4" fmla="*/ 17552 h 35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104" h="35103">
                  <a:moveTo>
                    <a:pt x="35104" y="17552"/>
                  </a:moveTo>
                  <a:cubicBezTo>
                    <a:pt x="35104" y="27791"/>
                    <a:pt x="27791" y="35104"/>
                    <a:pt x="17552" y="35104"/>
                  </a:cubicBezTo>
                  <a:cubicBezTo>
                    <a:pt x="7314" y="35104"/>
                    <a:pt x="0" y="27791"/>
                    <a:pt x="0" y="17552"/>
                  </a:cubicBezTo>
                  <a:cubicBezTo>
                    <a:pt x="0" y="7313"/>
                    <a:pt x="7314" y="0"/>
                    <a:pt x="17552" y="0"/>
                  </a:cubicBezTo>
                  <a:cubicBezTo>
                    <a:pt x="26328" y="0"/>
                    <a:pt x="35104" y="7313"/>
                    <a:pt x="35104" y="17552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85" name="任意多边形: 形状 84">
              <a:extLst>
                <a:ext uri="{FF2B5EF4-FFF2-40B4-BE49-F238E27FC236}">
                  <a16:creationId xmlns:a16="http://schemas.microsoft.com/office/drawing/2014/main" xmlns="" id="{DB0171FF-FA08-FC96-6D0F-B3FE51862DF4}"/>
                </a:ext>
              </a:extLst>
            </p:cNvPr>
            <p:cNvSpPr/>
            <p:nvPr/>
          </p:nvSpPr>
          <p:spPr>
            <a:xfrm>
              <a:off x="10252886" y="1267184"/>
              <a:ext cx="35104" cy="35103"/>
            </a:xfrm>
            <a:custGeom>
              <a:avLst/>
              <a:gdLst>
                <a:gd name="connsiteX0" fmla="*/ 35104 w 35104"/>
                <a:gd name="connsiteY0" fmla="*/ 17552 h 35103"/>
                <a:gd name="connsiteX1" fmla="*/ 17552 w 35104"/>
                <a:gd name="connsiteY1" fmla="*/ 35104 h 35103"/>
                <a:gd name="connsiteX2" fmla="*/ 0 w 35104"/>
                <a:gd name="connsiteY2" fmla="*/ 17552 h 35103"/>
                <a:gd name="connsiteX3" fmla="*/ 17552 w 35104"/>
                <a:gd name="connsiteY3" fmla="*/ 0 h 35103"/>
                <a:gd name="connsiteX4" fmla="*/ 35104 w 35104"/>
                <a:gd name="connsiteY4" fmla="*/ 17552 h 35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104" h="35103">
                  <a:moveTo>
                    <a:pt x="35104" y="17552"/>
                  </a:moveTo>
                  <a:cubicBezTo>
                    <a:pt x="35104" y="27791"/>
                    <a:pt x="27791" y="35104"/>
                    <a:pt x="17552" y="35104"/>
                  </a:cubicBezTo>
                  <a:cubicBezTo>
                    <a:pt x="7314" y="35104"/>
                    <a:pt x="0" y="27791"/>
                    <a:pt x="0" y="17552"/>
                  </a:cubicBezTo>
                  <a:cubicBezTo>
                    <a:pt x="0" y="7313"/>
                    <a:pt x="7314" y="0"/>
                    <a:pt x="17552" y="0"/>
                  </a:cubicBezTo>
                  <a:cubicBezTo>
                    <a:pt x="26328" y="0"/>
                    <a:pt x="35104" y="7313"/>
                    <a:pt x="35104" y="17552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xmlns="" id="{3C69711B-7FB1-2D7A-6D8F-5B8089973C75}"/>
                </a:ext>
              </a:extLst>
            </p:cNvPr>
            <p:cNvSpPr/>
            <p:nvPr/>
          </p:nvSpPr>
          <p:spPr>
            <a:xfrm>
              <a:off x="10252886" y="1360795"/>
              <a:ext cx="35104" cy="35103"/>
            </a:xfrm>
            <a:custGeom>
              <a:avLst/>
              <a:gdLst>
                <a:gd name="connsiteX0" fmla="*/ 35104 w 35104"/>
                <a:gd name="connsiteY0" fmla="*/ 17552 h 35103"/>
                <a:gd name="connsiteX1" fmla="*/ 17552 w 35104"/>
                <a:gd name="connsiteY1" fmla="*/ 35104 h 35103"/>
                <a:gd name="connsiteX2" fmla="*/ 0 w 35104"/>
                <a:gd name="connsiteY2" fmla="*/ 17552 h 35103"/>
                <a:gd name="connsiteX3" fmla="*/ 17552 w 35104"/>
                <a:gd name="connsiteY3" fmla="*/ 0 h 35103"/>
                <a:gd name="connsiteX4" fmla="*/ 35104 w 35104"/>
                <a:gd name="connsiteY4" fmla="*/ 17552 h 35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104" h="35103">
                  <a:moveTo>
                    <a:pt x="35104" y="17552"/>
                  </a:moveTo>
                  <a:cubicBezTo>
                    <a:pt x="35104" y="27791"/>
                    <a:pt x="27791" y="35104"/>
                    <a:pt x="17552" y="35104"/>
                  </a:cubicBezTo>
                  <a:cubicBezTo>
                    <a:pt x="7314" y="35104"/>
                    <a:pt x="0" y="27791"/>
                    <a:pt x="0" y="17552"/>
                  </a:cubicBezTo>
                  <a:cubicBezTo>
                    <a:pt x="0" y="7313"/>
                    <a:pt x="7314" y="0"/>
                    <a:pt x="17552" y="0"/>
                  </a:cubicBezTo>
                  <a:cubicBezTo>
                    <a:pt x="26328" y="0"/>
                    <a:pt x="35104" y="8776"/>
                    <a:pt x="35104" y="17552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87" name="任意多边形: 形状 86">
              <a:extLst>
                <a:ext uri="{FF2B5EF4-FFF2-40B4-BE49-F238E27FC236}">
                  <a16:creationId xmlns:a16="http://schemas.microsoft.com/office/drawing/2014/main" xmlns="" id="{EE6B68E4-9692-F152-45D8-EEF36E9413BA}"/>
                </a:ext>
              </a:extLst>
            </p:cNvPr>
            <p:cNvSpPr/>
            <p:nvPr/>
          </p:nvSpPr>
          <p:spPr>
            <a:xfrm>
              <a:off x="10252886" y="1455868"/>
              <a:ext cx="35104" cy="35103"/>
            </a:xfrm>
            <a:custGeom>
              <a:avLst/>
              <a:gdLst>
                <a:gd name="connsiteX0" fmla="*/ 35104 w 35104"/>
                <a:gd name="connsiteY0" fmla="*/ 17552 h 35103"/>
                <a:gd name="connsiteX1" fmla="*/ 17552 w 35104"/>
                <a:gd name="connsiteY1" fmla="*/ 35104 h 35103"/>
                <a:gd name="connsiteX2" fmla="*/ 0 w 35104"/>
                <a:gd name="connsiteY2" fmla="*/ 17552 h 35103"/>
                <a:gd name="connsiteX3" fmla="*/ 17552 w 35104"/>
                <a:gd name="connsiteY3" fmla="*/ 0 h 35103"/>
                <a:gd name="connsiteX4" fmla="*/ 35104 w 35104"/>
                <a:gd name="connsiteY4" fmla="*/ 17552 h 35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104" h="35103">
                  <a:moveTo>
                    <a:pt x="35104" y="17552"/>
                  </a:moveTo>
                  <a:cubicBezTo>
                    <a:pt x="35104" y="27791"/>
                    <a:pt x="27791" y="35104"/>
                    <a:pt x="17552" y="35104"/>
                  </a:cubicBezTo>
                  <a:cubicBezTo>
                    <a:pt x="7314" y="35104"/>
                    <a:pt x="0" y="27791"/>
                    <a:pt x="0" y="17552"/>
                  </a:cubicBezTo>
                  <a:cubicBezTo>
                    <a:pt x="0" y="7313"/>
                    <a:pt x="7314" y="0"/>
                    <a:pt x="17552" y="0"/>
                  </a:cubicBezTo>
                  <a:cubicBezTo>
                    <a:pt x="26328" y="0"/>
                    <a:pt x="35104" y="7313"/>
                    <a:pt x="35104" y="17552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88" name="任意多边形: 形状 87">
              <a:extLst>
                <a:ext uri="{FF2B5EF4-FFF2-40B4-BE49-F238E27FC236}">
                  <a16:creationId xmlns:a16="http://schemas.microsoft.com/office/drawing/2014/main" xmlns="" id="{796F3F8E-6B9C-F521-8838-513822E07FBA}"/>
                </a:ext>
              </a:extLst>
            </p:cNvPr>
            <p:cNvSpPr/>
            <p:nvPr/>
          </p:nvSpPr>
          <p:spPr>
            <a:xfrm>
              <a:off x="10252886" y="1549478"/>
              <a:ext cx="35104" cy="35103"/>
            </a:xfrm>
            <a:custGeom>
              <a:avLst/>
              <a:gdLst>
                <a:gd name="connsiteX0" fmla="*/ 35104 w 35104"/>
                <a:gd name="connsiteY0" fmla="*/ 17552 h 35103"/>
                <a:gd name="connsiteX1" fmla="*/ 17552 w 35104"/>
                <a:gd name="connsiteY1" fmla="*/ 35104 h 35103"/>
                <a:gd name="connsiteX2" fmla="*/ 0 w 35104"/>
                <a:gd name="connsiteY2" fmla="*/ 17552 h 35103"/>
                <a:gd name="connsiteX3" fmla="*/ 17552 w 35104"/>
                <a:gd name="connsiteY3" fmla="*/ 0 h 35103"/>
                <a:gd name="connsiteX4" fmla="*/ 35104 w 35104"/>
                <a:gd name="connsiteY4" fmla="*/ 17552 h 35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104" h="35103">
                  <a:moveTo>
                    <a:pt x="35104" y="17552"/>
                  </a:moveTo>
                  <a:cubicBezTo>
                    <a:pt x="35104" y="27791"/>
                    <a:pt x="27791" y="35104"/>
                    <a:pt x="17552" y="35104"/>
                  </a:cubicBezTo>
                  <a:cubicBezTo>
                    <a:pt x="7314" y="35104"/>
                    <a:pt x="0" y="27791"/>
                    <a:pt x="0" y="17552"/>
                  </a:cubicBezTo>
                  <a:cubicBezTo>
                    <a:pt x="0" y="7313"/>
                    <a:pt x="7314" y="0"/>
                    <a:pt x="17552" y="0"/>
                  </a:cubicBezTo>
                  <a:cubicBezTo>
                    <a:pt x="26328" y="0"/>
                    <a:pt x="35104" y="7313"/>
                    <a:pt x="35104" y="17552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89" name="任意多边形: 形状 88">
              <a:extLst>
                <a:ext uri="{FF2B5EF4-FFF2-40B4-BE49-F238E27FC236}">
                  <a16:creationId xmlns:a16="http://schemas.microsoft.com/office/drawing/2014/main" xmlns="" id="{C4CAF3EE-5F0B-9A72-E82C-D22D2670C062}"/>
                </a:ext>
              </a:extLst>
            </p:cNvPr>
            <p:cNvSpPr/>
            <p:nvPr/>
          </p:nvSpPr>
          <p:spPr>
            <a:xfrm>
              <a:off x="10252886" y="1643088"/>
              <a:ext cx="35104" cy="35103"/>
            </a:xfrm>
            <a:custGeom>
              <a:avLst/>
              <a:gdLst>
                <a:gd name="connsiteX0" fmla="*/ 35104 w 35104"/>
                <a:gd name="connsiteY0" fmla="*/ 17552 h 35103"/>
                <a:gd name="connsiteX1" fmla="*/ 17552 w 35104"/>
                <a:gd name="connsiteY1" fmla="*/ 35104 h 35103"/>
                <a:gd name="connsiteX2" fmla="*/ 0 w 35104"/>
                <a:gd name="connsiteY2" fmla="*/ 17552 h 35103"/>
                <a:gd name="connsiteX3" fmla="*/ 17552 w 35104"/>
                <a:gd name="connsiteY3" fmla="*/ 0 h 35103"/>
                <a:gd name="connsiteX4" fmla="*/ 35104 w 35104"/>
                <a:gd name="connsiteY4" fmla="*/ 17552 h 35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104" h="35103">
                  <a:moveTo>
                    <a:pt x="35104" y="17552"/>
                  </a:moveTo>
                  <a:cubicBezTo>
                    <a:pt x="35104" y="27791"/>
                    <a:pt x="27791" y="35104"/>
                    <a:pt x="17552" y="35104"/>
                  </a:cubicBezTo>
                  <a:cubicBezTo>
                    <a:pt x="7314" y="35104"/>
                    <a:pt x="0" y="27791"/>
                    <a:pt x="0" y="17552"/>
                  </a:cubicBezTo>
                  <a:cubicBezTo>
                    <a:pt x="0" y="7313"/>
                    <a:pt x="7314" y="0"/>
                    <a:pt x="17552" y="0"/>
                  </a:cubicBezTo>
                  <a:cubicBezTo>
                    <a:pt x="26328" y="0"/>
                    <a:pt x="35104" y="8776"/>
                    <a:pt x="35104" y="17552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90" name="任意多边形: 形状 89">
              <a:extLst>
                <a:ext uri="{FF2B5EF4-FFF2-40B4-BE49-F238E27FC236}">
                  <a16:creationId xmlns:a16="http://schemas.microsoft.com/office/drawing/2014/main" xmlns="" id="{6E15CAE3-8D7E-2907-EC23-178665733681}"/>
                </a:ext>
              </a:extLst>
            </p:cNvPr>
            <p:cNvSpPr/>
            <p:nvPr/>
          </p:nvSpPr>
          <p:spPr>
            <a:xfrm>
              <a:off x="10172440" y="704059"/>
              <a:ext cx="32178" cy="32178"/>
            </a:xfrm>
            <a:custGeom>
              <a:avLst/>
              <a:gdLst>
                <a:gd name="connsiteX0" fmla="*/ 32179 w 32178"/>
                <a:gd name="connsiteY0" fmla="*/ 16089 h 32178"/>
                <a:gd name="connsiteX1" fmla="*/ 16089 w 32178"/>
                <a:gd name="connsiteY1" fmla="*/ 32179 h 32178"/>
                <a:gd name="connsiteX2" fmla="*/ 0 w 32178"/>
                <a:gd name="connsiteY2" fmla="*/ 16089 h 32178"/>
                <a:gd name="connsiteX3" fmla="*/ 16089 w 32178"/>
                <a:gd name="connsiteY3" fmla="*/ 0 h 32178"/>
                <a:gd name="connsiteX4" fmla="*/ 32179 w 32178"/>
                <a:gd name="connsiteY4" fmla="*/ 16089 h 32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178" h="32178">
                  <a:moveTo>
                    <a:pt x="32179" y="16089"/>
                  </a:moveTo>
                  <a:cubicBezTo>
                    <a:pt x="32179" y="24865"/>
                    <a:pt x="24866" y="32179"/>
                    <a:pt x="16089" y="32179"/>
                  </a:cubicBezTo>
                  <a:cubicBezTo>
                    <a:pt x="7313" y="32179"/>
                    <a:pt x="0" y="24865"/>
                    <a:pt x="0" y="16089"/>
                  </a:cubicBezTo>
                  <a:cubicBezTo>
                    <a:pt x="0" y="7313"/>
                    <a:pt x="7313" y="0"/>
                    <a:pt x="16089" y="0"/>
                  </a:cubicBezTo>
                  <a:cubicBezTo>
                    <a:pt x="24866" y="0"/>
                    <a:pt x="32179" y="7313"/>
                    <a:pt x="32179" y="16089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91" name="任意多边形: 形状 90">
              <a:extLst>
                <a:ext uri="{FF2B5EF4-FFF2-40B4-BE49-F238E27FC236}">
                  <a16:creationId xmlns:a16="http://schemas.microsoft.com/office/drawing/2014/main" xmlns="" id="{ADD90172-14C0-8990-366C-CFA5E1AD971D}"/>
                </a:ext>
              </a:extLst>
            </p:cNvPr>
            <p:cNvSpPr/>
            <p:nvPr/>
          </p:nvSpPr>
          <p:spPr>
            <a:xfrm>
              <a:off x="10172440" y="797669"/>
              <a:ext cx="32178" cy="32178"/>
            </a:xfrm>
            <a:custGeom>
              <a:avLst/>
              <a:gdLst>
                <a:gd name="connsiteX0" fmla="*/ 32179 w 32178"/>
                <a:gd name="connsiteY0" fmla="*/ 16089 h 32178"/>
                <a:gd name="connsiteX1" fmla="*/ 16089 w 32178"/>
                <a:gd name="connsiteY1" fmla="*/ 32179 h 32178"/>
                <a:gd name="connsiteX2" fmla="*/ 0 w 32178"/>
                <a:gd name="connsiteY2" fmla="*/ 16089 h 32178"/>
                <a:gd name="connsiteX3" fmla="*/ 16089 w 32178"/>
                <a:gd name="connsiteY3" fmla="*/ 0 h 32178"/>
                <a:gd name="connsiteX4" fmla="*/ 32179 w 32178"/>
                <a:gd name="connsiteY4" fmla="*/ 16089 h 32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178" h="32178">
                  <a:moveTo>
                    <a:pt x="32179" y="16089"/>
                  </a:moveTo>
                  <a:cubicBezTo>
                    <a:pt x="32179" y="24865"/>
                    <a:pt x="24866" y="32179"/>
                    <a:pt x="16089" y="32179"/>
                  </a:cubicBezTo>
                  <a:cubicBezTo>
                    <a:pt x="7313" y="32179"/>
                    <a:pt x="0" y="24865"/>
                    <a:pt x="0" y="16089"/>
                  </a:cubicBezTo>
                  <a:cubicBezTo>
                    <a:pt x="0" y="7313"/>
                    <a:pt x="7313" y="0"/>
                    <a:pt x="16089" y="0"/>
                  </a:cubicBezTo>
                  <a:cubicBezTo>
                    <a:pt x="24866" y="0"/>
                    <a:pt x="32179" y="7313"/>
                    <a:pt x="32179" y="16089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92" name="任意多边形: 形状 91">
              <a:extLst>
                <a:ext uri="{FF2B5EF4-FFF2-40B4-BE49-F238E27FC236}">
                  <a16:creationId xmlns:a16="http://schemas.microsoft.com/office/drawing/2014/main" xmlns="" id="{02E9A017-0CB8-BDE1-E998-16EF290891E0}"/>
                </a:ext>
              </a:extLst>
            </p:cNvPr>
            <p:cNvSpPr/>
            <p:nvPr/>
          </p:nvSpPr>
          <p:spPr>
            <a:xfrm>
              <a:off x="10172440" y="892742"/>
              <a:ext cx="32178" cy="32178"/>
            </a:xfrm>
            <a:custGeom>
              <a:avLst/>
              <a:gdLst>
                <a:gd name="connsiteX0" fmla="*/ 32179 w 32178"/>
                <a:gd name="connsiteY0" fmla="*/ 16089 h 32178"/>
                <a:gd name="connsiteX1" fmla="*/ 16089 w 32178"/>
                <a:gd name="connsiteY1" fmla="*/ 32179 h 32178"/>
                <a:gd name="connsiteX2" fmla="*/ 0 w 32178"/>
                <a:gd name="connsiteY2" fmla="*/ 16089 h 32178"/>
                <a:gd name="connsiteX3" fmla="*/ 16089 w 32178"/>
                <a:gd name="connsiteY3" fmla="*/ 0 h 32178"/>
                <a:gd name="connsiteX4" fmla="*/ 32179 w 32178"/>
                <a:gd name="connsiteY4" fmla="*/ 16089 h 32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178" h="32178">
                  <a:moveTo>
                    <a:pt x="32179" y="16089"/>
                  </a:moveTo>
                  <a:cubicBezTo>
                    <a:pt x="32179" y="24865"/>
                    <a:pt x="24866" y="32179"/>
                    <a:pt x="16089" y="32179"/>
                  </a:cubicBezTo>
                  <a:cubicBezTo>
                    <a:pt x="7313" y="32179"/>
                    <a:pt x="0" y="24865"/>
                    <a:pt x="0" y="16089"/>
                  </a:cubicBezTo>
                  <a:cubicBezTo>
                    <a:pt x="0" y="7313"/>
                    <a:pt x="7313" y="0"/>
                    <a:pt x="16089" y="0"/>
                  </a:cubicBezTo>
                  <a:cubicBezTo>
                    <a:pt x="24866" y="0"/>
                    <a:pt x="32179" y="5851"/>
                    <a:pt x="32179" y="16089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xmlns="" id="{95AE80EC-1127-A5FC-68D7-F7CB157C88F6}"/>
                </a:ext>
              </a:extLst>
            </p:cNvPr>
            <p:cNvSpPr/>
            <p:nvPr/>
          </p:nvSpPr>
          <p:spPr>
            <a:xfrm>
              <a:off x="10172440" y="986353"/>
              <a:ext cx="32178" cy="32178"/>
            </a:xfrm>
            <a:custGeom>
              <a:avLst/>
              <a:gdLst>
                <a:gd name="connsiteX0" fmla="*/ 32179 w 32178"/>
                <a:gd name="connsiteY0" fmla="*/ 16089 h 32178"/>
                <a:gd name="connsiteX1" fmla="*/ 16089 w 32178"/>
                <a:gd name="connsiteY1" fmla="*/ 32179 h 32178"/>
                <a:gd name="connsiteX2" fmla="*/ 0 w 32178"/>
                <a:gd name="connsiteY2" fmla="*/ 16089 h 32178"/>
                <a:gd name="connsiteX3" fmla="*/ 16089 w 32178"/>
                <a:gd name="connsiteY3" fmla="*/ 0 h 32178"/>
                <a:gd name="connsiteX4" fmla="*/ 32179 w 32178"/>
                <a:gd name="connsiteY4" fmla="*/ 16089 h 32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178" h="32178">
                  <a:moveTo>
                    <a:pt x="32179" y="16089"/>
                  </a:moveTo>
                  <a:cubicBezTo>
                    <a:pt x="32179" y="24865"/>
                    <a:pt x="24866" y="32179"/>
                    <a:pt x="16089" y="32179"/>
                  </a:cubicBezTo>
                  <a:cubicBezTo>
                    <a:pt x="7313" y="32179"/>
                    <a:pt x="0" y="24865"/>
                    <a:pt x="0" y="16089"/>
                  </a:cubicBezTo>
                  <a:cubicBezTo>
                    <a:pt x="0" y="7313"/>
                    <a:pt x="7313" y="0"/>
                    <a:pt x="16089" y="0"/>
                  </a:cubicBezTo>
                  <a:cubicBezTo>
                    <a:pt x="24866" y="0"/>
                    <a:pt x="32179" y="7313"/>
                    <a:pt x="32179" y="16089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xmlns="" id="{249C448E-1D8C-F568-5093-E24B60351EF2}"/>
                </a:ext>
              </a:extLst>
            </p:cNvPr>
            <p:cNvSpPr/>
            <p:nvPr/>
          </p:nvSpPr>
          <p:spPr>
            <a:xfrm>
              <a:off x="10172440" y="1079963"/>
              <a:ext cx="32178" cy="32178"/>
            </a:xfrm>
            <a:custGeom>
              <a:avLst/>
              <a:gdLst>
                <a:gd name="connsiteX0" fmla="*/ 32179 w 32178"/>
                <a:gd name="connsiteY0" fmla="*/ 16089 h 32178"/>
                <a:gd name="connsiteX1" fmla="*/ 16089 w 32178"/>
                <a:gd name="connsiteY1" fmla="*/ 32179 h 32178"/>
                <a:gd name="connsiteX2" fmla="*/ 0 w 32178"/>
                <a:gd name="connsiteY2" fmla="*/ 16089 h 32178"/>
                <a:gd name="connsiteX3" fmla="*/ 16089 w 32178"/>
                <a:gd name="connsiteY3" fmla="*/ 0 h 32178"/>
                <a:gd name="connsiteX4" fmla="*/ 32179 w 32178"/>
                <a:gd name="connsiteY4" fmla="*/ 16089 h 32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178" h="32178">
                  <a:moveTo>
                    <a:pt x="32179" y="16089"/>
                  </a:moveTo>
                  <a:cubicBezTo>
                    <a:pt x="32179" y="24865"/>
                    <a:pt x="24866" y="32179"/>
                    <a:pt x="16089" y="32179"/>
                  </a:cubicBezTo>
                  <a:cubicBezTo>
                    <a:pt x="7313" y="32179"/>
                    <a:pt x="0" y="24865"/>
                    <a:pt x="0" y="16089"/>
                  </a:cubicBezTo>
                  <a:cubicBezTo>
                    <a:pt x="0" y="7313"/>
                    <a:pt x="7313" y="0"/>
                    <a:pt x="16089" y="0"/>
                  </a:cubicBezTo>
                  <a:cubicBezTo>
                    <a:pt x="24866" y="0"/>
                    <a:pt x="32179" y="7313"/>
                    <a:pt x="32179" y="16089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xmlns="" id="{F804B6D7-41AA-B34D-F62E-C65559F5BD20}"/>
                </a:ext>
              </a:extLst>
            </p:cNvPr>
            <p:cNvSpPr/>
            <p:nvPr/>
          </p:nvSpPr>
          <p:spPr>
            <a:xfrm>
              <a:off x="10172440" y="1175036"/>
              <a:ext cx="32178" cy="32178"/>
            </a:xfrm>
            <a:custGeom>
              <a:avLst/>
              <a:gdLst>
                <a:gd name="connsiteX0" fmla="*/ 32179 w 32178"/>
                <a:gd name="connsiteY0" fmla="*/ 16089 h 32178"/>
                <a:gd name="connsiteX1" fmla="*/ 16089 w 32178"/>
                <a:gd name="connsiteY1" fmla="*/ 32179 h 32178"/>
                <a:gd name="connsiteX2" fmla="*/ 0 w 32178"/>
                <a:gd name="connsiteY2" fmla="*/ 16089 h 32178"/>
                <a:gd name="connsiteX3" fmla="*/ 16089 w 32178"/>
                <a:gd name="connsiteY3" fmla="*/ 0 h 32178"/>
                <a:gd name="connsiteX4" fmla="*/ 32179 w 32178"/>
                <a:gd name="connsiteY4" fmla="*/ 16089 h 32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178" h="32178">
                  <a:moveTo>
                    <a:pt x="32179" y="16089"/>
                  </a:moveTo>
                  <a:cubicBezTo>
                    <a:pt x="32179" y="24865"/>
                    <a:pt x="24866" y="32179"/>
                    <a:pt x="16089" y="32179"/>
                  </a:cubicBezTo>
                  <a:cubicBezTo>
                    <a:pt x="7313" y="32179"/>
                    <a:pt x="0" y="24865"/>
                    <a:pt x="0" y="16089"/>
                  </a:cubicBezTo>
                  <a:cubicBezTo>
                    <a:pt x="0" y="7313"/>
                    <a:pt x="7313" y="0"/>
                    <a:pt x="16089" y="0"/>
                  </a:cubicBezTo>
                  <a:cubicBezTo>
                    <a:pt x="24866" y="0"/>
                    <a:pt x="32179" y="7313"/>
                    <a:pt x="32179" y="16089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xmlns="" id="{58B57A7A-3D09-8A90-ECD7-BAA7165C1707}"/>
                </a:ext>
              </a:extLst>
            </p:cNvPr>
            <p:cNvSpPr/>
            <p:nvPr/>
          </p:nvSpPr>
          <p:spPr>
            <a:xfrm>
              <a:off x="10172440" y="1268647"/>
              <a:ext cx="32178" cy="32178"/>
            </a:xfrm>
            <a:custGeom>
              <a:avLst/>
              <a:gdLst>
                <a:gd name="connsiteX0" fmla="*/ 32179 w 32178"/>
                <a:gd name="connsiteY0" fmla="*/ 16089 h 32178"/>
                <a:gd name="connsiteX1" fmla="*/ 16089 w 32178"/>
                <a:gd name="connsiteY1" fmla="*/ 32179 h 32178"/>
                <a:gd name="connsiteX2" fmla="*/ 0 w 32178"/>
                <a:gd name="connsiteY2" fmla="*/ 16089 h 32178"/>
                <a:gd name="connsiteX3" fmla="*/ 16089 w 32178"/>
                <a:gd name="connsiteY3" fmla="*/ 0 h 32178"/>
                <a:gd name="connsiteX4" fmla="*/ 32179 w 32178"/>
                <a:gd name="connsiteY4" fmla="*/ 16089 h 32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178" h="32178">
                  <a:moveTo>
                    <a:pt x="32179" y="16089"/>
                  </a:moveTo>
                  <a:cubicBezTo>
                    <a:pt x="32179" y="24865"/>
                    <a:pt x="24866" y="32179"/>
                    <a:pt x="16089" y="32179"/>
                  </a:cubicBezTo>
                  <a:cubicBezTo>
                    <a:pt x="7313" y="32179"/>
                    <a:pt x="0" y="24865"/>
                    <a:pt x="0" y="16089"/>
                  </a:cubicBezTo>
                  <a:cubicBezTo>
                    <a:pt x="0" y="7313"/>
                    <a:pt x="7313" y="0"/>
                    <a:pt x="16089" y="0"/>
                  </a:cubicBezTo>
                  <a:cubicBezTo>
                    <a:pt x="24866" y="0"/>
                    <a:pt x="32179" y="7313"/>
                    <a:pt x="32179" y="16089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xmlns="" id="{A17DB8F3-5E3B-3DF0-D272-BBC69780F59E}"/>
                </a:ext>
              </a:extLst>
            </p:cNvPr>
            <p:cNvSpPr/>
            <p:nvPr/>
          </p:nvSpPr>
          <p:spPr>
            <a:xfrm>
              <a:off x="10172440" y="1362257"/>
              <a:ext cx="32178" cy="32178"/>
            </a:xfrm>
            <a:custGeom>
              <a:avLst/>
              <a:gdLst>
                <a:gd name="connsiteX0" fmla="*/ 32179 w 32178"/>
                <a:gd name="connsiteY0" fmla="*/ 16089 h 32178"/>
                <a:gd name="connsiteX1" fmla="*/ 16089 w 32178"/>
                <a:gd name="connsiteY1" fmla="*/ 32179 h 32178"/>
                <a:gd name="connsiteX2" fmla="*/ 0 w 32178"/>
                <a:gd name="connsiteY2" fmla="*/ 16089 h 32178"/>
                <a:gd name="connsiteX3" fmla="*/ 16089 w 32178"/>
                <a:gd name="connsiteY3" fmla="*/ 0 h 32178"/>
                <a:gd name="connsiteX4" fmla="*/ 32179 w 32178"/>
                <a:gd name="connsiteY4" fmla="*/ 16089 h 32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178" h="32178">
                  <a:moveTo>
                    <a:pt x="32179" y="16089"/>
                  </a:moveTo>
                  <a:cubicBezTo>
                    <a:pt x="32179" y="24865"/>
                    <a:pt x="24866" y="32179"/>
                    <a:pt x="16089" y="32179"/>
                  </a:cubicBezTo>
                  <a:cubicBezTo>
                    <a:pt x="7313" y="32179"/>
                    <a:pt x="0" y="24865"/>
                    <a:pt x="0" y="16089"/>
                  </a:cubicBezTo>
                  <a:cubicBezTo>
                    <a:pt x="0" y="7313"/>
                    <a:pt x="7313" y="0"/>
                    <a:pt x="16089" y="0"/>
                  </a:cubicBezTo>
                  <a:cubicBezTo>
                    <a:pt x="24866" y="0"/>
                    <a:pt x="32179" y="7313"/>
                    <a:pt x="32179" y="16089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xmlns="" id="{59D1F49E-380C-1519-610D-7B5080B8EF32}"/>
                </a:ext>
              </a:extLst>
            </p:cNvPr>
            <p:cNvSpPr/>
            <p:nvPr/>
          </p:nvSpPr>
          <p:spPr>
            <a:xfrm>
              <a:off x="10172440" y="1457330"/>
              <a:ext cx="32178" cy="32178"/>
            </a:xfrm>
            <a:custGeom>
              <a:avLst/>
              <a:gdLst>
                <a:gd name="connsiteX0" fmla="*/ 32179 w 32178"/>
                <a:gd name="connsiteY0" fmla="*/ 16089 h 32178"/>
                <a:gd name="connsiteX1" fmla="*/ 16089 w 32178"/>
                <a:gd name="connsiteY1" fmla="*/ 32179 h 32178"/>
                <a:gd name="connsiteX2" fmla="*/ 0 w 32178"/>
                <a:gd name="connsiteY2" fmla="*/ 16089 h 32178"/>
                <a:gd name="connsiteX3" fmla="*/ 16089 w 32178"/>
                <a:gd name="connsiteY3" fmla="*/ 0 h 32178"/>
                <a:gd name="connsiteX4" fmla="*/ 32179 w 32178"/>
                <a:gd name="connsiteY4" fmla="*/ 16089 h 32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178" h="32178">
                  <a:moveTo>
                    <a:pt x="32179" y="16089"/>
                  </a:moveTo>
                  <a:cubicBezTo>
                    <a:pt x="32179" y="24865"/>
                    <a:pt x="24866" y="32179"/>
                    <a:pt x="16089" y="32179"/>
                  </a:cubicBezTo>
                  <a:cubicBezTo>
                    <a:pt x="7313" y="32179"/>
                    <a:pt x="0" y="24865"/>
                    <a:pt x="0" y="16089"/>
                  </a:cubicBezTo>
                  <a:cubicBezTo>
                    <a:pt x="0" y="7313"/>
                    <a:pt x="7313" y="0"/>
                    <a:pt x="16089" y="0"/>
                  </a:cubicBezTo>
                  <a:cubicBezTo>
                    <a:pt x="24866" y="0"/>
                    <a:pt x="32179" y="7313"/>
                    <a:pt x="32179" y="16089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xmlns="" id="{97731201-809B-7C6B-AC12-88FF3D3C12CA}"/>
                </a:ext>
              </a:extLst>
            </p:cNvPr>
            <p:cNvSpPr/>
            <p:nvPr/>
          </p:nvSpPr>
          <p:spPr>
            <a:xfrm>
              <a:off x="10172440" y="1550941"/>
              <a:ext cx="32178" cy="32178"/>
            </a:xfrm>
            <a:custGeom>
              <a:avLst/>
              <a:gdLst>
                <a:gd name="connsiteX0" fmla="*/ 32179 w 32178"/>
                <a:gd name="connsiteY0" fmla="*/ 16089 h 32178"/>
                <a:gd name="connsiteX1" fmla="*/ 16089 w 32178"/>
                <a:gd name="connsiteY1" fmla="*/ 32179 h 32178"/>
                <a:gd name="connsiteX2" fmla="*/ 0 w 32178"/>
                <a:gd name="connsiteY2" fmla="*/ 16089 h 32178"/>
                <a:gd name="connsiteX3" fmla="*/ 16089 w 32178"/>
                <a:gd name="connsiteY3" fmla="*/ 0 h 32178"/>
                <a:gd name="connsiteX4" fmla="*/ 32179 w 32178"/>
                <a:gd name="connsiteY4" fmla="*/ 16089 h 32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178" h="32178">
                  <a:moveTo>
                    <a:pt x="32179" y="16089"/>
                  </a:moveTo>
                  <a:cubicBezTo>
                    <a:pt x="32179" y="24865"/>
                    <a:pt x="24866" y="32179"/>
                    <a:pt x="16089" y="32179"/>
                  </a:cubicBezTo>
                  <a:cubicBezTo>
                    <a:pt x="7313" y="32179"/>
                    <a:pt x="0" y="24865"/>
                    <a:pt x="0" y="16089"/>
                  </a:cubicBezTo>
                  <a:cubicBezTo>
                    <a:pt x="0" y="7313"/>
                    <a:pt x="7313" y="0"/>
                    <a:pt x="16089" y="0"/>
                  </a:cubicBezTo>
                  <a:cubicBezTo>
                    <a:pt x="24866" y="0"/>
                    <a:pt x="32179" y="7313"/>
                    <a:pt x="32179" y="16089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xmlns="" id="{40BC90BB-6E47-B31E-C187-44B17473A50D}"/>
                </a:ext>
              </a:extLst>
            </p:cNvPr>
            <p:cNvSpPr/>
            <p:nvPr/>
          </p:nvSpPr>
          <p:spPr>
            <a:xfrm>
              <a:off x="10172440" y="1644551"/>
              <a:ext cx="32178" cy="32178"/>
            </a:xfrm>
            <a:custGeom>
              <a:avLst/>
              <a:gdLst>
                <a:gd name="connsiteX0" fmla="*/ 32179 w 32178"/>
                <a:gd name="connsiteY0" fmla="*/ 16089 h 32178"/>
                <a:gd name="connsiteX1" fmla="*/ 16089 w 32178"/>
                <a:gd name="connsiteY1" fmla="*/ 32179 h 32178"/>
                <a:gd name="connsiteX2" fmla="*/ 0 w 32178"/>
                <a:gd name="connsiteY2" fmla="*/ 16089 h 32178"/>
                <a:gd name="connsiteX3" fmla="*/ 16089 w 32178"/>
                <a:gd name="connsiteY3" fmla="*/ 0 h 32178"/>
                <a:gd name="connsiteX4" fmla="*/ 32179 w 32178"/>
                <a:gd name="connsiteY4" fmla="*/ 16089 h 32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178" h="32178">
                  <a:moveTo>
                    <a:pt x="32179" y="16089"/>
                  </a:moveTo>
                  <a:cubicBezTo>
                    <a:pt x="32179" y="24865"/>
                    <a:pt x="24866" y="32179"/>
                    <a:pt x="16089" y="32179"/>
                  </a:cubicBezTo>
                  <a:cubicBezTo>
                    <a:pt x="7313" y="32179"/>
                    <a:pt x="0" y="24865"/>
                    <a:pt x="0" y="16089"/>
                  </a:cubicBezTo>
                  <a:cubicBezTo>
                    <a:pt x="0" y="7313"/>
                    <a:pt x="7313" y="0"/>
                    <a:pt x="16089" y="0"/>
                  </a:cubicBezTo>
                  <a:cubicBezTo>
                    <a:pt x="24866" y="0"/>
                    <a:pt x="32179" y="7313"/>
                    <a:pt x="32179" y="16089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xmlns="" id="{8756970D-FC94-8790-7CE9-A209053E8322}"/>
                </a:ext>
              </a:extLst>
            </p:cNvPr>
            <p:cNvSpPr/>
            <p:nvPr/>
          </p:nvSpPr>
          <p:spPr>
            <a:xfrm>
              <a:off x="10091994" y="705522"/>
              <a:ext cx="29253" cy="29253"/>
            </a:xfrm>
            <a:custGeom>
              <a:avLst/>
              <a:gdLst>
                <a:gd name="connsiteX0" fmla="*/ 29253 w 29253"/>
                <a:gd name="connsiteY0" fmla="*/ 14627 h 29253"/>
                <a:gd name="connsiteX1" fmla="*/ 14626 w 29253"/>
                <a:gd name="connsiteY1" fmla="*/ 29253 h 29253"/>
                <a:gd name="connsiteX2" fmla="*/ 0 w 29253"/>
                <a:gd name="connsiteY2" fmla="*/ 14627 h 29253"/>
                <a:gd name="connsiteX3" fmla="*/ 14626 w 29253"/>
                <a:gd name="connsiteY3" fmla="*/ 0 h 29253"/>
                <a:gd name="connsiteX4" fmla="*/ 29253 w 29253"/>
                <a:gd name="connsiteY4" fmla="*/ 14627 h 29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253" h="29253">
                  <a:moveTo>
                    <a:pt x="29253" y="14627"/>
                  </a:moveTo>
                  <a:cubicBezTo>
                    <a:pt x="29253" y="23403"/>
                    <a:pt x="21940" y="29253"/>
                    <a:pt x="14626" y="29253"/>
                  </a:cubicBezTo>
                  <a:cubicBezTo>
                    <a:pt x="5851" y="29253"/>
                    <a:pt x="0" y="21940"/>
                    <a:pt x="0" y="14627"/>
                  </a:cubicBezTo>
                  <a:cubicBezTo>
                    <a:pt x="0" y="5851"/>
                    <a:pt x="7313" y="0"/>
                    <a:pt x="14626" y="0"/>
                  </a:cubicBezTo>
                  <a:cubicBezTo>
                    <a:pt x="21940" y="0"/>
                    <a:pt x="29253" y="5851"/>
                    <a:pt x="29253" y="14627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xmlns="" id="{6C840749-0381-1120-CBFC-07C06753EDDD}"/>
                </a:ext>
              </a:extLst>
            </p:cNvPr>
            <p:cNvSpPr/>
            <p:nvPr/>
          </p:nvSpPr>
          <p:spPr>
            <a:xfrm>
              <a:off x="10091994" y="799132"/>
              <a:ext cx="29253" cy="29253"/>
            </a:xfrm>
            <a:custGeom>
              <a:avLst/>
              <a:gdLst>
                <a:gd name="connsiteX0" fmla="*/ 29253 w 29253"/>
                <a:gd name="connsiteY0" fmla="*/ 14627 h 29253"/>
                <a:gd name="connsiteX1" fmla="*/ 14626 w 29253"/>
                <a:gd name="connsiteY1" fmla="*/ 29253 h 29253"/>
                <a:gd name="connsiteX2" fmla="*/ 0 w 29253"/>
                <a:gd name="connsiteY2" fmla="*/ 14627 h 29253"/>
                <a:gd name="connsiteX3" fmla="*/ 14626 w 29253"/>
                <a:gd name="connsiteY3" fmla="*/ 0 h 29253"/>
                <a:gd name="connsiteX4" fmla="*/ 29253 w 29253"/>
                <a:gd name="connsiteY4" fmla="*/ 14627 h 29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253" h="29253">
                  <a:moveTo>
                    <a:pt x="29253" y="14627"/>
                  </a:moveTo>
                  <a:cubicBezTo>
                    <a:pt x="29253" y="23403"/>
                    <a:pt x="21940" y="29253"/>
                    <a:pt x="14626" y="29253"/>
                  </a:cubicBezTo>
                  <a:cubicBezTo>
                    <a:pt x="5851" y="29253"/>
                    <a:pt x="0" y="21940"/>
                    <a:pt x="0" y="14627"/>
                  </a:cubicBezTo>
                  <a:cubicBezTo>
                    <a:pt x="0" y="5851"/>
                    <a:pt x="7313" y="0"/>
                    <a:pt x="14626" y="0"/>
                  </a:cubicBezTo>
                  <a:cubicBezTo>
                    <a:pt x="21940" y="0"/>
                    <a:pt x="29253" y="7313"/>
                    <a:pt x="29253" y="14627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xmlns="" id="{603DFF9B-3C0C-C10A-B949-2C96F358F61D}"/>
                </a:ext>
              </a:extLst>
            </p:cNvPr>
            <p:cNvSpPr/>
            <p:nvPr/>
          </p:nvSpPr>
          <p:spPr>
            <a:xfrm>
              <a:off x="10091994" y="894205"/>
              <a:ext cx="29253" cy="29253"/>
            </a:xfrm>
            <a:custGeom>
              <a:avLst/>
              <a:gdLst>
                <a:gd name="connsiteX0" fmla="*/ 29253 w 29253"/>
                <a:gd name="connsiteY0" fmla="*/ 14627 h 29253"/>
                <a:gd name="connsiteX1" fmla="*/ 14626 w 29253"/>
                <a:gd name="connsiteY1" fmla="*/ 29253 h 29253"/>
                <a:gd name="connsiteX2" fmla="*/ 0 w 29253"/>
                <a:gd name="connsiteY2" fmla="*/ 14627 h 29253"/>
                <a:gd name="connsiteX3" fmla="*/ 14626 w 29253"/>
                <a:gd name="connsiteY3" fmla="*/ 0 h 29253"/>
                <a:gd name="connsiteX4" fmla="*/ 29253 w 29253"/>
                <a:gd name="connsiteY4" fmla="*/ 14627 h 29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253" h="29253">
                  <a:moveTo>
                    <a:pt x="29253" y="14627"/>
                  </a:moveTo>
                  <a:cubicBezTo>
                    <a:pt x="29253" y="23403"/>
                    <a:pt x="21940" y="29253"/>
                    <a:pt x="14626" y="29253"/>
                  </a:cubicBezTo>
                  <a:cubicBezTo>
                    <a:pt x="5851" y="29253"/>
                    <a:pt x="0" y="21940"/>
                    <a:pt x="0" y="14627"/>
                  </a:cubicBezTo>
                  <a:cubicBezTo>
                    <a:pt x="0" y="5851"/>
                    <a:pt x="7313" y="0"/>
                    <a:pt x="14626" y="0"/>
                  </a:cubicBezTo>
                  <a:cubicBezTo>
                    <a:pt x="21940" y="0"/>
                    <a:pt x="29253" y="5851"/>
                    <a:pt x="29253" y="14627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xmlns="" id="{07EB1E0D-C3DC-BC9B-26A7-D0F302DA20A2}"/>
                </a:ext>
              </a:extLst>
            </p:cNvPr>
            <p:cNvSpPr/>
            <p:nvPr/>
          </p:nvSpPr>
          <p:spPr>
            <a:xfrm>
              <a:off x="10091994" y="987816"/>
              <a:ext cx="29253" cy="29253"/>
            </a:xfrm>
            <a:custGeom>
              <a:avLst/>
              <a:gdLst>
                <a:gd name="connsiteX0" fmla="*/ 29253 w 29253"/>
                <a:gd name="connsiteY0" fmla="*/ 14627 h 29253"/>
                <a:gd name="connsiteX1" fmla="*/ 14626 w 29253"/>
                <a:gd name="connsiteY1" fmla="*/ 29253 h 29253"/>
                <a:gd name="connsiteX2" fmla="*/ 0 w 29253"/>
                <a:gd name="connsiteY2" fmla="*/ 14627 h 29253"/>
                <a:gd name="connsiteX3" fmla="*/ 14626 w 29253"/>
                <a:gd name="connsiteY3" fmla="*/ 0 h 29253"/>
                <a:gd name="connsiteX4" fmla="*/ 29253 w 29253"/>
                <a:gd name="connsiteY4" fmla="*/ 14627 h 29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253" h="29253">
                  <a:moveTo>
                    <a:pt x="29253" y="14627"/>
                  </a:moveTo>
                  <a:cubicBezTo>
                    <a:pt x="29253" y="23403"/>
                    <a:pt x="21940" y="29253"/>
                    <a:pt x="14626" y="29253"/>
                  </a:cubicBezTo>
                  <a:cubicBezTo>
                    <a:pt x="5851" y="29253"/>
                    <a:pt x="0" y="21940"/>
                    <a:pt x="0" y="14627"/>
                  </a:cubicBezTo>
                  <a:cubicBezTo>
                    <a:pt x="0" y="5851"/>
                    <a:pt x="7313" y="0"/>
                    <a:pt x="14626" y="0"/>
                  </a:cubicBezTo>
                  <a:cubicBezTo>
                    <a:pt x="21940" y="0"/>
                    <a:pt x="29253" y="5851"/>
                    <a:pt x="29253" y="14627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05" name="任意多边形: 形状 104">
              <a:extLst>
                <a:ext uri="{FF2B5EF4-FFF2-40B4-BE49-F238E27FC236}">
                  <a16:creationId xmlns:a16="http://schemas.microsoft.com/office/drawing/2014/main" xmlns="" id="{CE36A6A2-5B1C-44ED-061F-D9E725AB1D18}"/>
                </a:ext>
              </a:extLst>
            </p:cNvPr>
            <p:cNvSpPr/>
            <p:nvPr/>
          </p:nvSpPr>
          <p:spPr>
            <a:xfrm>
              <a:off x="10091994" y="1081426"/>
              <a:ext cx="29253" cy="29253"/>
            </a:xfrm>
            <a:custGeom>
              <a:avLst/>
              <a:gdLst>
                <a:gd name="connsiteX0" fmla="*/ 29253 w 29253"/>
                <a:gd name="connsiteY0" fmla="*/ 14627 h 29253"/>
                <a:gd name="connsiteX1" fmla="*/ 14626 w 29253"/>
                <a:gd name="connsiteY1" fmla="*/ 29253 h 29253"/>
                <a:gd name="connsiteX2" fmla="*/ 0 w 29253"/>
                <a:gd name="connsiteY2" fmla="*/ 14627 h 29253"/>
                <a:gd name="connsiteX3" fmla="*/ 14626 w 29253"/>
                <a:gd name="connsiteY3" fmla="*/ 0 h 29253"/>
                <a:gd name="connsiteX4" fmla="*/ 29253 w 29253"/>
                <a:gd name="connsiteY4" fmla="*/ 14627 h 29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253" h="29253">
                  <a:moveTo>
                    <a:pt x="29253" y="14627"/>
                  </a:moveTo>
                  <a:cubicBezTo>
                    <a:pt x="29253" y="23403"/>
                    <a:pt x="21940" y="29253"/>
                    <a:pt x="14626" y="29253"/>
                  </a:cubicBezTo>
                  <a:cubicBezTo>
                    <a:pt x="5851" y="29253"/>
                    <a:pt x="0" y="21940"/>
                    <a:pt x="0" y="14627"/>
                  </a:cubicBezTo>
                  <a:cubicBezTo>
                    <a:pt x="0" y="5851"/>
                    <a:pt x="7313" y="0"/>
                    <a:pt x="14626" y="0"/>
                  </a:cubicBezTo>
                  <a:cubicBezTo>
                    <a:pt x="21940" y="0"/>
                    <a:pt x="29253" y="7313"/>
                    <a:pt x="29253" y="14627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06" name="任意多边形: 形状 105">
              <a:extLst>
                <a:ext uri="{FF2B5EF4-FFF2-40B4-BE49-F238E27FC236}">
                  <a16:creationId xmlns:a16="http://schemas.microsoft.com/office/drawing/2014/main" xmlns="" id="{9815A3B4-3336-0325-FE0F-467C6B5D43DD}"/>
                </a:ext>
              </a:extLst>
            </p:cNvPr>
            <p:cNvSpPr/>
            <p:nvPr/>
          </p:nvSpPr>
          <p:spPr>
            <a:xfrm>
              <a:off x="10091994" y="1176499"/>
              <a:ext cx="29253" cy="29253"/>
            </a:xfrm>
            <a:custGeom>
              <a:avLst/>
              <a:gdLst>
                <a:gd name="connsiteX0" fmla="*/ 29253 w 29253"/>
                <a:gd name="connsiteY0" fmla="*/ 14627 h 29253"/>
                <a:gd name="connsiteX1" fmla="*/ 14626 w 29253"/>
                <a:gd name="connsiteY1" fmla="*/ 29253 h 29253"/>
                <a:gd name="connsiteX2" fmla="*/ 0 w 29253"/>
                <a:gd name="connsiteY2" fmla="*/ 14627 h 29253"/>
                <a:gd name="connsiteX3" fmla="*/ 14626 w 29253"/>
                <a:gd name="connsiteY3" fmla="*/ 0 h 29253"/>
                <a:gd name="connsiteX4" fmla="*/ 29253 w 29253"/>
                <a:gd name="connsiteY4" fmla="*/ 14627 h 29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253" h="29253">
                  <a:moveTo>
                    <a:pt x="29253" y="14627"/>
                  </a:moveTo>
                  <a:cubicBezTo>
                    <a:pt x="29253" y="23403"/>
                    <a:pt x="21940" y="29253"/>
                    <a:pt x="14626" y="29253"/>
                  </a:cubicBezTo>
                  <a:cubicBezTo>
                    <a:pt x="5851" y="29253"/>
                    <a:pt x="0" y="21940"/>
                    <a:pt x="0" y="14627"/>
                  </a:cubicBezTo>
                  <a:cubicBezTo>
                    <a:pt x="0" y="5851"/>
                    <a:pt x="7313" y="0"/>
                    <a:pt x="14626" y="0"/>
                  </a:cubicBezTo>
                  <a:cubicBezTo>
                    <a:pt x="21940" y="0"/>
                    <a:pt x="29253" y="5851"/>
                    <a:pt x="29253" y="14627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07" name="任意多边形: 形状 106">
              <a:extLst>
                <a:ext uri="{FF2B5EF4-FFF2-40B4-BE49-F238E27FC236}">
                  <a16:creationId xmlns:a16="http://schemas.microsoft.com/office/drawing/2014/main" xmlns="" id="{000A9691-D9A0-0537-9EED-27F907327F62}"/>
                </a:ext>
              </a:extLst>
            </p:cNvPr>
            <p:cNvSpPr/>
            <p:nvPr/>
          </p:nvSpPr>
          <p:spPr>
            <a:xfrm>
              <a:off x="10091994" y="1270109"/>
              <a:ext cx="29253" cy="29253"/>
            </a:xfrm>
            <a:custGeom>
              <a:avLst/>
              <a:gdLst>
                <a:gd name="connsiteX0" fmla="*/ 29253 w 29253"/>
                <a:gd name="connsiteY0" fmla="*/ 14627 h 29253"/>
                <a:gd name="connsiteX1" fmla="*/ 14626 w 29253"/>
                <a:gd name="connsiteY1" fmla="*/ 29253 h 29253"/>
                <a:gd name="connsiteX2" fmla="*/ 0 w 29253"/>
                <a:gd name="connsiteY2" fmla="*/ 14627 h 29253"/>
                <a:gd name="connsiteX3" fmla="*/ 14626 w 29253"/>
                <a:gd name="connsiteY3" fmla="*/ 0 h 29253"/>
                <a:gd name="connsiteX4" fmla="*/ 29253 w 29253"/>
                <a:gd name="connsiteY4" fmla="*/ 14627 h 29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253" h="29253">
                  <a:moveTo>
                    <a:pt x="29253" y="14627"/>
                  </a:moveTo>
                  <a:cubicBezTo>
                    <a:pt x="29253" y="23403"/>
                    <a:pt x="21940" y="29253"/>
                    <a:pt x="14626" y="29253"/>
                  </a:cubicBezTo>
                  <a:cubicBezTo>
                    <a:pt x="5851" y="29253"/>
                    <a:pt x="0" y="21940"/>
                    <a:pt x="0" y="14627"/>
                  </a:cubicBezTo>
                  <a:cubicBezTo>
                    <a:pt x="0" y="5851"/>
                    <a:pt x="7313" y="0"/>
                    <a:pt x="14626" y="0"/>
                  </a:cubicBezTo>
                  <a:cubicBezTo>
                    <a:pt x="21940" y="0"/>
                    <a:pt x="29253" y="5851"/>
                    <a:pt x="29253" y="14627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08" name="任意多边形: 形状 107">
              <a:extLst>
                <a:ext uri="{FF2B5EF4-FFF2-40B4-BE49-F238E27FC236}">
                  <a16:creationId xmlns:a16="http://schemas.microsoft.com/office/drawing/2014/main" xmlns="" id="{0D261756-2E39-6369-E1B6-44EBBD9DDE9E}"/>
                </a:ext>
              </a:extLst>
            </p:cNvPr>
            <p:cNvSpPr/>
            <p:nvPr/>
          </p:nvSpPr>
          <p:spPr>
            <a:xfrm>
              <a:off x="10091994" y="1363720"/>
              <a:ext cx="29253" cy="29253"/>
            </a:xfrm>
            <a:custGeom>
              <a:avLst/>
              <a:gdLst>
                <a:gd name="connsiteX0" fmla="*/ 29253 w 29253"/>
                <a:gd name="connsiteY0" fmla="*/ 14627 h 29253"/>
                <a:gd name="connsiteX1" fmla="*/ 14626 w 29253"/>
                <a:gd name="connsiteY1" fmla="*/ 29253 h 29253"/>
                <a:gd name="connsiteX2" fmla="*/ 0 w 29253"/>
                <a:gd name="connsiteY2" fmla="*/ 14627 h 29253"/>
                <a:gd name="connsiteX3" fmla="*/ 14626 w 29253"/>
                <a:gd name="connsiteY3" fmla="*/ 0 h 29253"/>
                <a:gd name="connsiteX4" fmla="*/ 29253 w 29253"/>
                <a:gd name="connsiteY4" fmla="*/ 14627 h 29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253" h="29253">
                  <a:moveTo>
                    <a:pt x="29253" y="14627"/>
                  </a:moveTo>
                  <a:cubicBezTo>
                    <a:pt x="29253" y="23403"/>
                    <a:pt x="21940" y="29253"/>
                    <a:pt x="14626" y="29253"/>
                  </a:cubicBezTo>
                  <a:cubicBezTo>
                    <a:pt x="5851" y="29253"/>
                    <a:pt x="0" y="21940"/>
                    <a:pt x="0" y="14627"/>
                  </a:cubicBezTo>
                  <a:cubicBezTo>
                    <a:pt x="0" y="7313"/>
                    <a:pt x="7313" y="0"/>
                    <a:pt x="14626" y="0"/>
                  </a:cubicBezTo>
                  <a:cubicBezTo>
                    <a:pt x="21940" y="0"/>
                    <a:pt x="29253" y="7313"/>
                    <a:pt x="29253" y="14627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09" name="任意多边形: 形状 108">
              <a:extLst>
                <a:ext uri="{FF2B5EF4-FFF2-40B4-BE49-F238E27FC236}">
                  <a16:creationId xmlns:a16="http://schemas.microsoft.com/office/drawing/2014/main" xmlns="" id="{29E8177B-FD50-129E-F523-0DC416EC9A09}"/>
                </a:ext>
              </a:extLst>
            </p:cNvPr>
            <p:cNvSpPr/>
            <p:nvPr/>
          </p:nvSpPr>
          <p:spPr>
            <a:xfrm>
              <a:off x="10091994" y="1458793"/>
              <a:ext cx="29253" cy="29253"/>
            </a:xfrm>
            <a:custGeom>
              <a:avLst/>
              <a:gdLst>
                <a:gd name="connsiteX0" fmla="*/ 29253 w 29253"/>
                <a:gd name="connsiteY0" fmla="*/ 14627 h 29253"/>
                <a:gd name="connsiteX1" fmla="*/ 14626 w 29253"/>
                <a:gd name="connsiteY1" fmla="*/ 29253 h 29253"/>
                <a:gd name="connsiteX2" fmla="*/ 0 w 29253"/>
                <a:gd name="connsiteY2" fmla="*/ 14627 h 29253"/>
                <a:gd name="connsiteX3" fmla="*/ 14626 w 29253"/>
                <a:gd name="connsiteY3" fmla="*/ 0 h 29253"/>
                <a:gd name="connsiteX4" fmla="*/ 29253 w 29253"/>
                <a:gd name="connsiteY4" fmla="*/ 14627 h 29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253" h="29253">
                  <a:moveTo>
                    <a:pt x="29253" y="14627"/>
                  </a:moveTo>
                  <a:cubicBezTo>
                    <a:pt x="29253" y="23403"/>
                    <a:pt x="21940" y="29253"/>
                    <a:pt x="14626" y="29253"/>
                  </a:cubicBezTo>
                  <a:cubicBezTo>
                    <a:pt x="5851" y="29253"/>
                    <a:pt x="0" y="21940"/>
                    <a:pt x="0" y="14627"/>
                  </a:cubicBezTo>
                  <a:cubicBezTo>
                    <a:pt x="0" y="5851"/>
                    <a:pt x="7313" y="0"/>
                    <a:pt x="14626" y="0"/>
                  </a:cubicBezTo>
                  <a:cubicBezTo>
                    <a:pt x="21940" y="0"/>
                    <a:pt x="29253" y="5851"/>
                    <a:pt x="29253" y="14627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10" name="任意多边形: 形状 109">
              <a:extLst>
                <a:ext uri="{FF2B5EF4-FFF2-40B4-BE49-F238E27FC236}">
                  <a16:creationId xmlns:a16="http://schemas.microsoft.com/office/drawing/2014/main" xmlns="" id="{BE46E251-E457-8B61-92D7-21EC5382EF89}"/>
                </a:ext>
              </a:extLst>
            </p:cNvPr>
            <p:cNvSpPr/>
            <p:nvPr/>
          </p:nvSpPr>
          <p:spPr>
            <a:xfrm>
              <a:off x="10091994" y="1552403"/>
              <a:ext cx="29253" cy="29253"/>
            </a:xfrm>
            <a:custGeom>
              <a:avLst/>
              <a:gdLst>
                <a:gd name="connsiteX0" fmla="*/ 29253 w 29253"/>
                <a:gd name="connsiteY0" fmla="*/ 14627 h 29253"/>
                <a:gd name="connsiteX1" fmla="*/ 14626 w 29253"/>
                <a:gd name="connsiteY1" fmla="*/ 29253 h 29253"/>
                <a:gd name="connsiteX2" fmla="*/ 0 w 29253"/>
                <a:gd name="connsiteY2" fmla="*/ 14627 h 29253"/>
                <a:gd name="connsiteX3" fmla="*/ 14626 w 29253"/>
                <a:gd name="connsiteY3" fmla="*/ 0 h 29253"/>
                <a:gd name="connsiteX4" fmla="*/ 29253 w 29253"/>
                <a:gd name="connsiteY4" fmla="*/ 14627 h 29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253" h="29253">
                  <a:moveTo>
                    <a:pt x="29253" y="14627"/>
                  </a:moveTo>
                  <a:cubicBezTo>
                    <a:pt x="29253" y="23403"/>
                    <a:pt x="21940" y="29253"/>
                    <a:pt x="14626" y="29253"/>
                  </a:cubicBezTo>
                  <a:cubicBezTo>
                    <a:pt x="5851" y="29253"/>
                    <a:pt x="0" y="21940"/>
                    <a:pt x="0" y="14627"/>
                  </a:cubicBezTo>
                  <a:cubicBezTo>
                    <a:pt x="0" y="5851"/>
                    <a:pt x="7313" y="0"/>
                    <a:pt x="14626" y="0"/>
                  </a:cubicBezTo>
                  <a:cubicBezTo>
                    <a:pt x="21940" y="0"/>
                    <a:pt x="29253" y="5851"/>
                    <a:pt x="29253" y="14627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11" name="任意多边形: 形状 110">
              <a:extLst>
                <a:ext uri="{FF2B5EF4-FFF2-40B4-BE49-F238E27FC236}">
                  <a16:creationId xmlns:a16="http://schemas.microsoft.com/office/drawing/2014/main" xmlns="" id="{409EB39C-36B1-625F-4234-C0D0ED94D683}"/>
                </a:ext>
              </a:extLst>
            </p:cNvPr>
            <p:cNvSpPr/>
            <p:nvPr/>
          </p:nvSpPr>
          <p:spPr>
            <a:xfrm>
              <a:off x="10091994" y="1646014"/>
              <a:ext cx="29253" cy="29253"/>
            </a:xfrm>
            <a:custGeom>
              <a:avLst/>
              <a:gdLst>
                <a:gd name="connsiteX0" fmla="*/ 29253 w 29253"/>
                <a:gd name="connsiteY0" fmla="*/ 14627 h 29253"/>
                <a:gd name="connsiteX1" fmla="*/ 14626 w 29253"/>
                <a:gd name="connsiteY1" fmla="*/ 29253 h 29253"/>
                <a:gd name="connsiteX2" fmla="*/ 0 w 29253"/>
                <a:gd name="connsiteY2" fmla="*/ 14627 h 29253"/>
                <a:gd name="connsiteX3" fmla="*/ 14626 w 29253"/>
                <a:gd name="connsiteY3" fmla="*/ 0 h 29253"/>
                <a:gd name="connsiteX4" fmla="*/ 29253 w 29253"/>
                <a:gd name="connsiteY4" fmla="*/ 14627 h 29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253" h="29253">
                  <a:moveTo>
                    <a:pt x="29253" y="14627"/>
                  </a:moveTo>
                  <a:cubicBezTo>
                    <a:pt x="29253" y="23403"/>
                    <a:pt x="21940" y="29253"/>
                    <a:pt x="14626" y="29253"/>
                  </a:cubicBezTo>
                  <a:cubicBezTo>
                    <a:pt x="5851" y="29253"/>
                    <a:pt x="0" y="21940"/>
                    <a:pt x="0" y="14627"/>
                  </a:cubicBezTo>
                  <a:cubicBezTo>
                    <a:pt x="0" y="5851"/>
                    <a:pt x="7313" y="0"/>
                    <a:pt x="14626" y="0"/>
                  </a:cubicBezTo>
                  <a:cubicBezTo>
                    <a:pt x="21940" y="0"/>
                    <a:pt x="29253" y="7313"/>
                    <a:pt x="29253" y="14627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12" name="任意多边形: 形状 111">
              <a:extLst>
                <a:ext uri="{FF2B5EF4-FFF2-40B4-BE49-F238E27FC236}">
                  <a16:creationId xmlns:a16="http://schemas.microsoft.com/office/drawing/2014/main" xmlns="" id="{E21B91F7-2514-6992-95B4-575074E3E4C0}"/>
                </a:ext>
              </a:extLst>
            </p:cNvPr>
            <p:cNvSpPr/>
            <p:nvPr/>
          </p:nvSpPr>
          <p:spPr>
            <a:xfrm>
              <a:off x="10011547" y="706984"/>
              <a:ext cx="26327" cy="26327"/>
            </a:xfrm>
            <a:custGeom>
              <a:avLst/>
              <a:gdLst>
                <a:gd name="connsiteX0" fmla="*/ 26328 w 26327"/>
                <a:gd name="connsiteY0" fmla="*/ 13164 h 26327"/>
                <a:gd name="connsiteX1" fmla="*/ 13164 w 26327"/>
                <a:gd name="connsiteY1" fmla="*/ 26328 h 26327"/>
                <a:gd name="connsiteX2" fmla="*/ 0 w 26327"/>
                <a:gd name="connsiteY2" fmla="*/ 13164 h 26327"/>
                <a:gd name="connsiteX3" fmla="*/ 13164 w 26327"/>
                <a:gd name="connsiteY3" fmla="*/ 0 h 26327"/>
                <a:gd name="connsiteX4" fmla="*/ 26328 w 26327"/>
                <a:gd name="connsiteY4" fmla="*/ 13164 h 2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327" h="26327">
                  <a:moveTo>
                    <a:pt x="26328" y="13164"/>
                  </a:moveTo>
                  <a:cubicBezTo>
                    <a:pt x="26328" y="20477"/>
                    <a:pt x="20477" y="26328"/>
                    <a:pt x="13164" y="26328"/>
                  </a:cubicBezTo>
                  <a:cubicBezTo>
                    <a:pt x="5851" y="26328"/>
                    <a:pt x="0" y="20477"/>
                    <a:pt x="0" y="13164"/>
                  </a:cubicBezTo>
                  <a:cubicBezTo>
                    <a:pt x="0" y="5851"/>
                    <a:pt x="5851" y="0"/>
                    <a:pt x="13164" y="0"/>
                  </a:cubicBezTo>
                  <a:cubicBezTo>
                    <a:pt x="20477" y="0"/>
                    <a:pt x="26328" y="5851"/>
                    <a:pt x="26328" y="13164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13" name="任意多边形: 形状 112">
              <a:extLst>
                <a:ext uri="{FF2B5EF4-FFF2-40B4-BE49-F238E27FC236}">
                  <a16:creationId xmlns:a16="http://schemas.microsoft.com/office/drawing/2014/main" xmlns="" id="{ED039AA2-BCB1-E703-F9F7-A9B387034245}"/>
                </a:ext>
              </a:extLst>
            </p:cNvPr>
            <p:cNvSpPr/>
            <p:nvPr/>
          </p:nvSpPr>
          <p:spPr>
            <a:xfrm>
              <a:off x="10011547" y="800595"/>
              <a:ext cx="26327" cy="26327"/>
            </a:xfrm>
            <a:custGeom>
              <a:avLst/>
              <a:gdLst>
                <a:gd name="connsiteX0" fmla="*/ 26328 w 26327"/>
                <a:gd name="connsiteY0" fmla="*/ 13164 h 26327"/>
                <a:gd name="connsiteX1" fmla="*/ 13164 w 26327"/>
                <a:gd name="connsiteY1" fmla="*/ 26328 h 26327"/>
                <a:gd name="connsiteX2" fmla="*/ 0 w 26327"/>
                <a:gd name="connsiteY2" fmla="*/ 13164 h 26327"/>
                <a:gd name="connsiteX3" fmla="*/ 13164 w 26327"/>
                <a:gd name="connsiteY3" fmla="*/ 0 h 26327"/>
                <a:gd name="connsiteX4" fmla="*/ 26328 w 26327"/>
                <a:gd name="connsiteY4" fmla="*/ 13164 h 2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327" h="26327">
                  <a:moveTo>
                    <a:pt x="26328" y="13164"/>
                  </a:moveTo>
                  <a:cubicBezTo>
                    <a:pt x="26328" y="20477"/>
                    <a:pt x="20477" y="26328"/>
                    <a:pt x="13164" y="26328"/>
                  </a:cubicBezTo>
                  <a:cubicBezTo>
                    <a:pt x="5851" y="26328"/>
                    <a:pt x="0" y="20477"/>
                    <a:pt x="0" y="13164"/>
                  </a:cubicBezTo>
                  <a:cubicBezTo>
                    <a:pt x="0" y="5851"/>
                    <a:pt x="5851" y="0"/>
                    <a:pt x="13164" y="0"/>
                  </a:cubicBezTo>
                  <a:cubicBezTo>
                    <a:pt x="20477" y="0"/>
                    <a:pt x="26328" y="5851"/>
                    <a:pt x="26328" y="13164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14" name="任意多边形: 形状 113">
              <a:extLst>
                <a:ext uri="{FF2B5EF4-FFF2-40B4-BE49-F238E27FC236}">
                  <a16:creationId xmlns:a16="http://schemas.microsoft.com/office/drawing/2014/main" xmlns="" id="{307CCBFE-8126-072B-6E74-AED268B3209D}"/>
                </a:ext>
              </a:extLst>
            </p:cNvPr>
            <p:cNvSpPr/>
            <p:nvPr/>
          </p:nvSpPr>
          <p:spPr>
            <a:xfrm>
              <a:off x="10011547" y="895668"/>
              <a:ext cx="26327" cy="26327"/>
            </a:xfrm>
            <a:custGeom>
              <a:avLst/>
              <a:gdLst>
                <a:gd name="connsiteX0" fmla="*/ 26328 w 26327"/>
                <a:gd name="connsiteY0" fmla="*/ 13164 h 26327"/>
                <a:gd name="connsiteX1" fmla="*/ 13164 w 26327"/>
                <a:gd name="connsiteY1" fmla="*/ 26328 h 26327"/>
                <a:gd name="connsiteX2" fmla="*/ 0 w 26327"/>
                <a:gd name="connsiteY2" fmla="*/ 13164 h 26327"/>
                <a:gd name="connsiteX3" fmla="*/ 13164 w 26327"/>
                <a:gd name="connsiteY3" fmla="*/ 0 h 26327"/>
                <a:gd name="connsiteX4" fmla="*/ 26328 w 26327"/>
                <a:gd name="connsiteY4" fmla="*/ 13164 h 2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327" h="26327">
                  <a:moveTo>
                    <a:pt x="26328" y="13164"/>
                  </a:moveTo>
                  <a:cubicBezTo>
                    <a:pt x="26328" y="20434"/>
                    <a:pt x="20434" y="26328"/>
                    <a:pt x="13164" y="26328"/>
                  </a:cubicBezTo>
                  <a:cubicBezTo>
                    <a:pt x="5894" y="26328"/>
                    <a:pt x="0" y="20434"/>
                    <a:pt x="0" y="13164"/>
                  </a:cubicBezTo>
                  <a:cubicBezTo>
                    <a:pt x="0" y="5894"/>
                    <a:pt x="5894" y="0"/>
                    <a:pt x="13164" y="0"/>
                  </a:cubicBezTo>
                  <a:cubicBezTo>
                    <a:pt x="20434" y="0"/>
                    <a:pt x="26328" y="5894"/>
                    <a:pt x="26328" y="13164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15" name="任意多边形: 形状 114">
              <a:extLst>
                <a:ext uri="{FF2B5EF4-FFF2-40B4-BE49-F238E27FC236}">
                  <a16:creationId xmlns:a16="http://schemas.microsoft.com/office/drawing/2014/main" xmlns="" id="{C134DDB2-1798-447F-E225-7242BD468729}"/>
                </a:ext>
              </a:extLst>
            </p:cNvPr>
            <p:cNvSpPr/>
            <p:nvPr/>
          </p:nvSpPr>
          <p:spPr>
            <a:xfrm>
              <a:off x="10011547" y="989278"/>
              <a:ext cx="26327" cy="26327"/>
            </a:xfrm>
            <a:custGeom>
              <a:avLst/>
              <a:gdLst>
                <a:gd name="connsiteX0" fmla="*/ 26328 w 26327"/>
                <a:gd name="connsiteY0" fmla="*/ 13164 h 26327"/>
                <a:gd name="connsiteX1" fmla="*/ 13164 w 26327"/>
                <a:gd name="connsiteY1" fmla="*/ 26328 h 26327"/>
                <a:gd name="connsiteX2" fmla="*/ 0 w 26327"/>
                <a:gd name="connsiteY2" fmla="*/ 13164 h 26327"/>
                <a:gd name="connsiteX3" fmla="*/ 13164 w 26327"/>
                <a:gd name="connsiteY3" fmla="*/ 0 h 26327"/>
                <a:gd name="connsiteX4" fmla="*/ 26328 w 26327"/>
                <a:gd name="connsiteY4" fmla="*/ 13164 h 2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327" h="26327">
                  <a:moveTo>
                    <a:pt x="26328" y="13164"/>
                  </a:moveTo>
                  <a:cubicBezTo>
                    <a:pt x="26328" y="20477"/>
                    <a:pt x="20477" y="26328"/>
                    <a:pt x="13164" y="26328"/>
                  </a:cubicBezTo>
                  <a:cubicBezTo>
                    <a:pt x="5851" y="26328"/>
                    <a:pt x="0" y="20477"/>
                    <a:pt x="0" y="13164"/>
                  </a:cubicBezTo>
                  <a:cubicBezTo>
                    <a:pt x="0" y="5851"/>
                    <a:pt x="5851" y="0"/>
                    <a:pt x="13164" y="0"/>
                  </a:cubicBezTo>
                  <a:cubicBezTo>
                    <a:pt x="20477" y="0"/>
                    <a:pt x="26328" y="5851"/>
                    <a:pt x="26328" y="13164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16" name="任意多边形: 形状 115">
              <a:extLst>
                <a:ext uri="{FF2B5EF4-FFF2-40B4-BE49-F238E27FC236}">
                  <a16:creationId xmlns:a16="http://schemas.microsoft.com/office/drawing/2014/main" xmlns="" id="{551DDAE3-78D7-E957-0277-72FDBAEF59E2}"/>
                </a:ext>
              </a:extLst>
            </p:cNvPr>
            <p:cNvSpPr/>
            <p:nvPr/>
          </p:nvSpPr>
          <p:spPr>
            <a:xfrm>
              <a:off x="10011547" y="1082889"/>
              <a:ext cx="26327" cy="26327"/>
            </a:xfrm>
            <a:custGeom>
              <a:avLst/>
              <a:gdLst>
                <a:gd name="connsiteX0" fmla="*/ 26328 w 26327"/>
                <a:gd name="connsiteY0" fmla="*/ 13164 h 26327"/>
                <a:gd name="connsiteX1" fmla="*/ 13164 w 26327"/>
                <a:gd name="connsiteY1" fmla="*/ 26328 h 26327"/>
                <a:gd name="connsiteX2" fmla="*/ 0 w 26327"/>
                <a:gd name="connsiteY2" fmla="*/ 13164 h 26327"/>
                <a:gd name="connsiteX3" fmla="*/ 13164 w 26327"/>
                <a:gd name="connsiteY3" fmla="*/ 0 h 26327"/>
                <a:gd name="connsiteX4" fmla="*/ 26328 w 26327"/>
                <a:gd name="connsiteY4" fmla="*/ 13164 h 2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327" h="26327">
                  <a:moveTo>
                    <a:pt x="26328" y="13164"/>
                  </a:moveTo>
                  <a:cubicBezTo>
                    <a:pt x="26328" y="20477"/>
                    <a:pt x="20477" y="26328"/>
                    <a:pt x="13164" y="26328"/>
                  </a:cubicBezTo>
                  <a:cubicBezTo>
                    <a:pt x="5851" y="26328"/>
                    <a:pt x="0" y="20477"/>
                    <a:pt x="0" y="13164"/>
                  </a:cubicBezTo>
                  <a:cubicBezTo>
                    <a:pt x="0" y="5851"/>
                    <a:pt x="5851" y="0"/>
                    <a:pt x="13164" y="0"/>
                  </a:cubicBezTo>
                  <a:cubicBezTo>
                    <a:pt x="20477" y="0"/>
                    <a:pt x="26328" y="5851"/>
                    <a:pt x="26328" y="13164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17" name="任意多边形: 形状 116">
              <a:extLst>
                <a:ext uri="{FF2B5EF4-FFF2-40B4-BE49-F238E27FC236}">
                  <a16:creationId xmlns:a16="http://schemas.microsoft.com/office/drawing/2014/main" xmlns="" id="{2A061E70-AC4B-C404-5D4A-2A12B1E14EA4}"/>
                </a:ext>
              </a:extLst>
            </p:cNvPr>
            <p:cNvSpPr/>
            <p:nvPr/>
          </p:nvSpPr>
          <p:spPr>
            <a:xfrm>
              <a:off x="10011547" y="1271572"/>
              <a:ext cx="26327" cy="26327"/>
            </a:xfrm>
            <a:custGeom>
              <a:avLst/>
              <a:gdLst>
                <a:gd name="connsiteX0" fmla="*/ 26328 w 26327"/>
                <a:gd name="connsiteY0" fmla="*/ 13164 h 26327"/>
                <a:gd name="connsiteX1" fmla="*/ 13164 w 26327"/>
                <a:gd name="connsiteY1" fmla="*/ 26328 h 26327"/>
                <a:gd name="connsiteX2" fmla="*/ 0 w 26327"/>
                <a:gd name="connsiteY2" fmla="*/ 13164 h 26327"/>
                <a:gd name="connsiteX3" fmla="*/ 13164 w 26327"/>
                <a:gd name="connsiteY3" fmla="*/ 0 h 26327"/>
                <a:gd name="connsiteX4" fmla="*/ 26328 w 26327"/>
                <a:gd name="connsiteY4" fmla="*/ 13164 h 2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327" h="26327">
                  <a:moveTo>
                    <a:pt x="26328" y="13164"/>
                  </a:moveTo>
                  <a:cubicBezTo>
                    <a:pt x="26328" y="20477"/>
                    <a:pt x="20477" y="26328"/>
                    <a:pt x="13164" y="26328"/>
                  </a:cubicBezTo>
                  <a:cubicBezTo>
                    <a:pt x="5851" y="26328"/>
                    <a:pt x="0" y="20477"/>
                    <a:pt x="0" y="13164"/>
                  </a:cubicBezTo>
                  <a:cubicBezTo>
                    <a:pt x="0" y="5851"/>
                    <a:pt x="5851" y="0"/>
                    <a:pt x="13164" y="0"/>
                  </a:cubicBezTo>
                  <a:cubicBezTo>
                    <a:pt x="20477" y="0"/>
                    <a:pt x="26328" y="5851"/>
                    <a:pt x="26328" y="13164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18" name="任意多边形: 形状 117">
              <a:extLst>
                <a:ext uri="{FF2B5EF4-FFF2-40B4-BE49-F238E27FC236}">
                  <a16:creationId xmlns:a16="http://schemas.microsoft.com/office/drawing/2014/main" xmlns="" id="{AD3DAAC0-999D-5F0E-C887-D6D3D474FD30}"/>
                </a:ext>
              </a:extLst>
            </p:cNvPr>
            <p:cNvSpPr/>
            <p:nvPr/>
          </p:nvSpPr>
          <p:spPr>
            <a:xfrm>
              <a:off x="10011547" y="1365183"/>
              <a:ext cx="26327" cy="26327"/>
            </a:xfrm>
            <a:custGeom>
              <a:avLst/>
              <a:gdLst>
                <a:gd name="connsiteX0" fmla="*/ 26328 w 26327"/>
                <a:gd name="connsiteY0" fmla="*/ 13164 h 26327"/>
                <a:gd name="connsiteX1" fmla="*/ 13164 w 26327"/>
                <a:gd name="connsiteY1" fmla="*/ 26328 h 26327"/>
                <a:gd name="connsiteX2" fmla="*/ 0 w 26327"/>
                <a:gd name="connsiteY2" fmla="*/ 13164 h 26327"/>
                <a:gd name="connsiteX3" fmla="*/ 13164 w 26327"/>
                <a:gd name="connsiteY3" fmla="*/ 0 h 26327"/>
                <a:gd name="connsiteX4" fmla="*/ 26328 w 26327"/>
                <a:gd name="connsiteY4" fmla="*/ 13164 h 2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327" h="26327">
                  <a:moveTo>
                    <a:pt x="26328" y="13164"/>
                  </a:moveTo>
                  <a:cubicBezTo>
                    <a:pt x="26328" y="20434"/>
                    <a:pt x="20434" y="26328"/>
                    <a:pt x="13164" y="26328"/>
                  </a:cubicBezTo>
                  <a:cubicBezTo>
                    <a:pt x="5894" y="26328"/>
                    <a:pt x="0" y="20434"/>
                    <a:pt x="0" y="13164"/>
                  </a:cubicBezTo>
                  <a:cubicBezTo>
                    <a:pt x="0" y="5894"/>
                    <a:pt x="5894" y="0"/>
                    <a:pt x="13164" y="0"/>
                  </a:cubicBezTo>
                  <a:cubicBezTo>
                    <a:pt x="20434" y="0"/>
                    <a:pt x="26328" y="5894"/>
                    <a:pt x="26328" y="13164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19" name="任意多边形: 形状 118">
              <a:extLst>
                <a:ext uri="{FF2B5EF4-FFF2-40B4-BE49-F238E27FC236}">
                  <a16:creationId xmlns:a16="http://schemas.microsoft.com/office/drawing/2014/main" xmlns="" id="{FC00D70D-D2A4-26A5-3805-0A88E8A6F6B4}"/>
                </a:ext>
              </a:extLst>
            </p:cNvPr>
            <p:cNvSpPr/>
            <p:nvPr/>
          </p:nvSpPr>
          <p:spPr>
            <a:xfrm>
              <a:off x="10011547" y="1460256"/>
              <a:ext cx="26327" cy="26327"/>
            </a:xfrm>
            <a:custGeom>
              <a:avLst/>
              <a:gdLst>
                <a:gd name="connsiteX0" fmla="*/ 26328 w 26327"/>
                <a:gd name="connsiteY0" fmla="*/ 13164 h 26327"/>
                <a:gd name="connsiteX1" fmla="*/ 13164 w 26327"/>
                <a:gd name="connsiteY1" fmla="*/ 26328 h 26327"/>
                <a:gd name="connsiteX2" fmla="*/ 0 w 26327"/>
                <a:gd name="connsiteY2" fmla="*/ 13164 h 26327"/>
                <a:gd name="connsiteX3" fmla="*/ 13164 w 26327"/>
                <a:gd name="connsiteY3" fmla="*/ 0 h 26327"/>
                <a:gd name="connsiteX4" fmla="*/ 26328 w 26327"/>
                <a:gd name="connsiteY4" fmla="*/ 13164 h 2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327" h="26327">
                  <a:moveTo>
                    <a:pt x="26328" y="13164"/>
                  </a:moveTo>
                  <a:cubicBezTo>
                    <a:pt x="26328" y="20477"/>
                    <a:pt x="20477" y="26328"/>
                    <a:pt x="13164" y="26328"/>
                  </a:cubicBezTo>
                  <a:cubicBezTo>
                    <a:pt x="5851" y="26328"/>
                    <a:pt x="0" y="20477"/>
                    <a:pt x="0" y="13164"/>
                  </a:cubicBezTo>
                  <a:cubicBezTo>
                    <a:pt x="0" y="5851"/>
                    <a:pt x="5851" y="0"/>
                    <a:pt x="13164" y="0"/>
                  </a:cubicBezTo>
                  <a:cubicBezTo>
                    <a:pt x="20477" y="0"/>
                    <a:pt x="26328" y="5851"/>
                    <a:pt x="26328" y="13164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0" name="任意多边形: 形状 119">
              <a:extLst>
                <a:ext uri="{FF2B5EF4-FFF2-40B4-BE49-F238E27FC236}">
                  <a16:creationId xmlns:a16="http://schemas.microsoft.com/office/drawing/2014/main" xmlns="" id="{1083D2CE-4F82-AD84-1B3C-E20FE8BE2067}"/>
                </a:ext>
              </a:extLst>
            </p:cNvPr>
            <p:cNvSpPr/>
            <p:nvPr/>
          </p:nvSpPr>
          <p:spPr>
            <a:xfrm>
              <a:off x="10011547" y="1553866"/>
              <a:ext cx="26327" cy="26327"/>
            </a:xfrm>
            <a:custGeom>
              <a:avLst/>
              <a:gdLst>
                <a:gd name="connsiteX0" fmla="*/ 26328 w 26327"/>
                <a:gd name="connsiteY0" fmla="*/ 13164 h 26327"/>
                <a:gd name="connsiteX1" fmla="*/ 13164 w 26327"/>
                <a:gd name="connsiteY1" fmla="*/ 26328 h 26327"/>
                <a:gd name="connsiteX2" fmla="*/ 0 w 26327"/>
                <a:gd name="connsiteY2" fmla="*/ 13164 h 26327"/>
                <a:gd name="connsiteX3" fmla="*/ 13164 w 26327"/>
                <a:gd name="connsiteY3" fmla="*/ 0 h 26327"/>
                <a:gd name="connsiteX4" fmla="*/ 26328 w 26327"/>
                <a:gd name="connsiteY4" fmla="*/ 13164 h 2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327" h="26327">
                  <a:moveTo>
                    <a:pt x="26328" y="13164"/>
                  </a:moveTo>
                  <a:cubicBezTo>
                    <a:pt x="26328" y="20477"/>
                    <a:pt x="20477" y="26328"/>
                    <a:pt x="13164" y="26328"/>
                  </a:cubicBezTo>
                  <a:cubicBezTo>
                    <a:pt x="5851" y="26328"/>
                    <a:pt x="0" y="20477"/>
                    <a:pt x="0" y="13164"/>
                  </a:cubicBezTo>
                  <a:cubicBezTo>
                    <a:pt x="0" y="5851"/>
                    <a:pt x="5851" y="0"/>
                    <a:pt x="13164" y="0"/>
                  </a:cubicBezTo>
                  <a:cubicBezTo>
                    <a:pt x="20477" y="0"/>
                    <a:pt x="26328" y="5851"/>
                    <a:pt x="26328" y="13164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1" name="任意多边形: 形状 120">
              <a:extLst>
                <a:ext uri="{FF2B5EF4-FFF2-40B4-BE49-F238E27FC236}">
                  <a16:creationId xmlns:a16="http://schemas.microsoft.com/office/drawing/2014/main" xmlns="" id="{F94EA896-9E1B-30F9-1B8D-4C4D940C7341}"/>
                </a:ext>
              </a:extLst>
            </p:cNvPr>
            <p:cNvSpPr/>
            <p:nvPr/>
          </p:nvSpPr>
          <p:spPr>
            <a:xfrm>
              <a:off x="10011547" y="1647476"/>
              <a:ext cx="26327" cy="26327"/>
            </a:xfrm>
            <a:custGeom>
              <a:avLst/>
              <a:gdLst>
                <a:gd name="connsiteX0" fmla="*/ 26328 w 26327"/>
                <a:gd name="connsiteY0" fmla="*/ 13164 h 26327"/>
                <a:gd name="connsiteX1" fmla="*/ 13164 w 26327"/>
                <a:gd name="connsiteY1" fmla="*/ 26328 h 26327"/>
                <a:gd name="connsiteX2" fmla="*/ 0 w 26327"/>
                <a:gd name="connsiteY2" fmla="*/ 13164 h 26327"/>
                <a:gd name="connsiteX3" fmla="*/ 13164 w 26327"/>
                <a:gd name="connsiteY3" fmla="*/ 0 h 26327"/>
                <a:gd name="connsiteX4" fmla="*/ 26328 w 26327"/>
                <a:gd name="connsiteY4" fmla="*/ 13164 h 2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327" h="26327">
                  <a:moveTo>
                    <a:pt x="26328" y="13164"/>
                  </a:moveTo>
                  <a:cubicBezTo>
                    <a:pt x="26328" y="20434"/>
                    <a:pt x="20434" y="26328"/>
                    <a:pt x="13164" y="26328"/>
                  </a:cubicBezTo>
                  <a:cubicBezTo>
                    <a:pt x="5894" y="26328"/>
                    <a:pt x="0" y="20434"/>
                    <a:pt x="0" y="13164"/>
                  </a:cubicBezTo>
                  <a:cubicBezTo>
                    <a:pt x="0" y="5894"/>
                    <a:pt x="5894" y="0"/>
                    <a:pt x="13164" y="0"/>
                  </a:cubicBezTo>
                  <a:cubicBezTo>
                    <a:pt x="20434" y="0"/>
                    <a:pt x="26328" y="5894"/>
                    <a:pt x="26328" y="13164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2" name="任意多边形: 形状 121">
              <a:extLst>
                <a:ext uri="{FF2B5EF4-FFF2-40B4-BE49-F238E27FC236}">
                  <a16:creationId xmlns:a16="http://schemas.microsoft.com/office/drawing/2014/main" xmlns="" id="{C1619CB1-E376-0CDD-2356-C495239E98D2}"/>
                </a:ext>
              </a:extLst>
            </p:cNvPr>
            <p:cNvSpPr/>
            <p:nvPr/>
          </p:nvSpPr>
          <p:spPr>
            <a:xfrm>
              <a:off x="9931101" y="708447"/>
              <a:ext cx="23402" cy="23402"/>
            </a:xfrm>
            <a:custGeom>
              <a:avLst/>
              <a:gdLst>
                <a:gd name="connsiteX0" fmla="*/ 23403 w 23402"/>
                <a:gd name="connsiteY0" fmla="*/ 11701 h 23402"/>
                <a:gd name="connsiteX1" fmla="*/ 11701 w 23402"/>
                <a:gd name="connsiteY1" fmla="*/ 23403 h 23402"/>
                <a:gd name="connsiteX2" fmla="*/ 0 w 23402"/>
                <a:gd name="connsiteY2" fmla="*/ 11701 h 23402"/>
                <a:gd name="connsiteX3" fmla="*/ 11701 w 23402"/>
                <a:gd name="connsiteY3" fmla="*/ 0 h 23402"/>
                <a:gd name="connsiteX4" fmla="*/ 23403 w 23402"/>
                <a:gd name="connsiteY4" fmla="*/ 11701 h 23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02" h="23402">
                  <a:moveTo>
                    <a:pt x="23403" y="11701"/>
                  </a:moveTo>
                  <a:cubicBezTo>
                    <a:pt x="23403" y="17552"/>
                    <a:pt x="17552" y="23403"/>
                    <a:pt x="11701" y="23403"/>
                  </a:cubicBezTo>
                  <a:cubicBezTo>
                    <a:pt x="5850" y="23403"/>
                    <a:pt x="0" y="17552"/>
                    <a:pt x="0" y="11701"/>
                  </a:cubicBezTo>
                  <a:cubicBezTo>
                    <a:pt x="0" y="5851"/>
                    <a:pt x="5850" y="0"/>
                    <a:pt x="11701" y="0"/>
                  </a:cubicBezTo>
                  <a:cubicBezTo>
                    <a:pt x="17552" y="0"/>
                    <a:pt x="23403" y="4388"/>
                    <a:pt x="23403" y="11701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3" name="任意多边形: 形状 122">
              <a:extLst>
                <a:ext uri="{FF2B5EF4-FFF2-40B4-BE49-F238E27FC236}">
                  <a16:creationId xmlns:a16="http://schemas.microsoft.com/office/drawing/2014/main" xmlns="" id="{6E632992-E9F0-8F24-193F-F496DB0C6A15}"/>
                </a:ext>
              </a:extLst>
            </p:cNvPr>
            <p:cNvSpPr/>
            <p:nvPr/>
          </p:nvSpPr>
          <p:spPr>
            <a:xfrm>
              <a:off x="9931101" y="802057"/>
              <a:ext cx="23402" cy="23402"/>
            </a:xfrm>
            <a:custGeom>
              <a:avLst/>
              <a:gdLst>
                <a:gd name="connsiteX0" fmla="*/ 23403 w 23402"/>
                <a:gd name="connsiteY0" fmla="*/ 11701 h 23402"/>
                <a:gd name="connsiteX1" fmla="*/ 11701 w 23402"/>
                <a:gd name="connsiteY1" fmla="*/ 23403 h 23402"/>
                <a:gd name="connsiteX2" fmla="*/ 0 w 23402"/>
                <a:gd name="connsiteY2" fmla="*/ 11701 h 23402"/>
                <a:gd name="connsiteX3" fmla="*/ 11701 w 23402"/>
                <a:gd name="connsiteY3" fmla="*/ 0 h 23402"/>
                <a:gd name="connsiteX4" fmla="*/ 23403 w 23402"/>
                <a:gd name="connsiteY4" fmla="*/ 11701 h 23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02" h="23402">
                  <a:moveTo>
                    <a:pt x="23403" y="11701"/>
                  </a:moveTo>
                  <a:cubicBezTo>
                    <a:pt x="23403" y="17552"/>
                    <a:pt x="17552" y="23403"/>
                    <a:pt x="11701" y="23403"/>
                  </a:cubicBezTo>
                  <a:cubicBezTo>
                    <a:pt x="5850" y="23403"/>
                    <a:pt x="0" y="17552"/>
                    <a:pt x="0" y="11701"/>
                  </a:cubicBezTo>
                  <a:cubicBezTo>
                    <a:pt x="0" y="5851"/>
                    <a:pt x="5850" y="0"/>
                    <a:pt x="11701" y="0"/>
                  </a:cubicBezTo>
                  <a:cubicBezTo>
                    <a:pt x="17552" y="0"/>
                    <a:pt x="23403" y="5851"/>
                    <a:pt x="23403" y="11701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4" name="任意多边形: 形状 123">
              <a:extLst>
                <a:ext uri="{FF2B5EF4-FFF2-40B4-BE49-F238E27FC236}">
                  <a16:creationId xmlns:a16="http://schemas.microsoft.com/office/drawing/2014/main" xmlns="" id="{2A50AC2A-33AA-38DF-2A94-DA9EC2226A49}"/>
                </a:ext>
              </a:extLst>
            </p:cNvPr>
            <p:cNvSpPr/>
            <p:nvPr/>
          </p:nvSpPr>
          <p:spPr>
            <a:xfrm>
              <a:off x="9931101" y="897130"/>
              <a:ext cx="23402" cy="23402"/>
            </a:xfrm>
            <a:custGeom>
              <a:avLst/>
              <a:gdLst>
                <a:gd name="connsiteX0" fmla="*/ 23403 w 23402"/>
                <a:gd name="connsiteY0" fmla="*/ 11701 h 23402"/>
                <a:gd name="connsiteX1" fmla="*/ 11701 w 23402"/>
                <a:gd name="connsiteY1" fmla="*/ 23403 h 23402"/>
                <a:gd name="connsiteX2" fmla="*/ 0 w 23402"/>
                <a:gd name="connsiteY2" fmla="*/ 11701 h 23402"/>
                <a:gd name="connsiteX3" fmla="*/ 11701 w 23402"/>
                <a:gd name="connsiteY3" fmla="*/ 0 h 23402"/>
                <a:gd name="connsiteX4" fmla="*/ 23403 w 23402"/>
                <a:gd name="connsiteY4" fmla="*/ 11701 h 23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02" h="23402">
                  <a:moveTo>
                    <a:pt x="23403" y="11701"/>
                  </a:moveTo>
                  <a:cubicBezTo>
                    <a:pt x="23403" y="17552"/>
                    <a:pt x="17552" y="23403"/>
                    <a:pt x="11701" y="23403"/>
                  </a:cubicBezTo>
                  <a:cubicBezTo>
                    <a:pt x="5850" y="23403"/>
                    <a:pt x="0" y="17552"/>
                    <a:pt x="0" y="11701"/>
                  </a:cubicBezTo>
                  <a:cubicBezTo>
                    <a:pt x="0" y="5851"/>
                    <a:pt x="5850" y="0"/>
                    <a:pt x="11701" y="0"/>
                  </a:cubicBezTo>
                  <a:cubicBezTo>
                    <a:pt x="17552" y="0"/>
                    <a:pt x="23403" y="4388"/>
                    <a:pt x="23403" y="11701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5" name="任意多边形: 形状 124">
              <a:extLst>
                <a:ext uri="{FF2B5EF4-FFF2-40B4-BE49-F238E27FC236}">
                  <a16:creationId xmlns:a16="http://schemas.microsoft.com/office/drawing/2014/main" xmlns="" id="{C1355E78-9CEE-77E0-6D8C-ACF0D63507C1}"/>
                </a:ext>
              </a:extLst>
            </p:cNvPr>
            <p:cNvSpPr/>
            <p:nvPr/>
          </p:nvSpPr>
          <p:spPr>
            <a:xfrm>
              <a:off x="9931101" y="990741"/>
              <a:ext cx="23402" cy="23402"/>
            </a:xfrm>
            <a:custGeom>
              <a:avLst/>
              <a:gdLst>
                <a:gd name="connsiteX0" fmla="*/ 23403 w 23402"/>
                <a:gd name="connsiteY0" fmla="*/ 11701 h 23402"/>
                <a:gd name="connsiteX1" fmla="*/ 11701 w 23402"/>
                <a:gd name="connsiteY1" fmla="*/ 23403 h 23402"/>
                <a:gd name="connsiteX2" fmla="*/ 0 w 23402"/>
                <a:gd name="connsiteY2" fmla="*/ 11701 h 23402"/>
                <a:gd name="connsiteX3" fmla="*/ 11701 w 23402"/>
                <a:gd name="connsiteY3" fmla="*/ 0 h 23402"/>
                <a:gd name="connsiteX4" fmla="*/ 23403 w 23402"/>
                <a:gd name="connsiteY4" fmla="*/ 11701 h 23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02" h="23402">
                  <a:moveTo>
                    <a:pt x="23403" y="11701"/>
                  </a:moveTo>
                  <a:cubicBezTo>
                    <a:pt x="23403" y="17552"/>
                    <a:pt x="17552" y="23403"/>
                    <a:pt x="11701" y="23403"/>
                  </a:cubicBezTo>
                  <a:cubicBezTo>
                    <a:pt x="5850" y="23403"/>
                    <a:pt x="0" y="17552"/>
                    <a:pt x="0" y="11701"/>
                  </a:cubicBezTo>
                  <a:cubicBezTo>
                    <a:pt x="0" y="5851"/>
                    <a:pt x="5850" y="0"/>
                    <a:pt x="11701" y="0"/>
                  </a:cubicBezTo>
                  <a:cubicBezTo>
                    <a:pt x="17552" y="0"/>
                    <a:pt x="23403" y="5851"/>
                    <a:pt x="23403" y="11701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6" name="任意多边形: 形状 125">
              <a:extLst>
                <a:ext uri="{FF2B5EF4-FFF2-40B4-BE49-F238E27FC236}">
                  <a16:creationId xmlns:a16="http://schemas.microsoft.com/office/drawing/2014/main" xmlns="" id="{877B5F5E-F354-0A8F-E803-9F46682F48EF}"/>
                </a:ext>
              </a:extLst>
            </p:cNvPr>
            <p:cNvSpPr/>
            <p:nvPr/>
          </p:nvSpPr>
          <p:spPr>
            <a:xfrm>
              <a:off x="9931101" y="1366645"/>
              <a:ext cx="23402" cy="23402"/>
            </a:xfrm>
            <a:custGeom>
              <a:avLst/>
              <a:gdLst>
                <a:gd name="connsiteX0" fmla="*/ 23403 w 23402"/>
                <a:gd name="connsiteY0" fmla="*/ 11701 h 23402"/>
                <a:gd name="connsiteX1" fmla="*/ 11701 w 23402"/>
                <a:gd name="connsiteY1" fmla="*/ 23403 h 23402"/>
                <a:gd name="connsiteX2" fmla="*/ 0 w 23402"/>
                <a:gd name="connsiteY2" fmla="*/ 11701 h 23402"/>
                <a:gd name="connsiteX3" fmla="*/ 11701 w 23402"/>
                <a:gd name="connsiteY3" fmla="*/ 0 h 23402"/>
                <a:gd name="connsiteX4" fmla="*/ 23403 w 23402"/>
                <a:gd name="connsiteY4" fmla="*/ 11701 h 23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02" h="23402">
                  <a:moveTo>
                    <a:pt x="23403" y="11701"/>
                  </a:moveTo>
                  <a:cubicBezTo>
                    <a:pt x="23403" y="17552"/>
                    <a:pt x="17552" y="23403"/>
                    <a:pt x="11701" y="23403"/>
                  </a:cubicBezTo>
                  <a:cubicBezTo>
                    <a:pt x="5850" y="23403"/>
                    <a:pt x="0" y="17552"/>
                    <a:pt x="0" y="11701"/>
                  </a:cubicBezTo>
                  <a:cubicBezTo>
                    <a:pt x="0" y="5851"/>
                    <a:pt x="5850" y="0"/>
                    <a:pt x="11701" y="0"/>
                  </a:cubicBezTo>
                  <a:cubicBezTo>
                    <a:pt x="17552" y="0"/>
                    <a:pt x="23403" y="5851"/>
                    <a:pt x="23403" y="11701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7" name="任意多边形: 形状 126">
              <a:extLst>
                <a:ext uri="{FF2B5EF4-FFF2-40B4-BE49-F238E27FC236}">
                  <a16:creationId xmlns:a16="http://schemas.microsoft.com/office/drawing/2014/main" xmlns="" id="{E494AC04-7664-941F-D8B0-A879436BC1D8}"/>
                </a:ext>
              </a:extLst>
            </p:cNvPr>
            <p:cNvSpPr/>
            <p:nvPr/>
          </p:nvSpPr>
          <p:spPr>
            <a:xfrm>
              <a:off x="9931101" y="1461718"/>
              <a:ext cx="23402" cy="23402"/>
            </a:xfrm>
            <a:custGeom>
              <a:avLst/>
              <a:gdLst>
                <a:gd name="connsiteX0" fmla="*/ 23403 w 23402"/>
                <a:gd name="connsiteY0" fmla="*/ 11701 h 23402"/>
                <a:gd name="connsiteX1" fmla="*/ 11701 w 23402"/>
                <a:gd name="connsiteY1" fmla="*/ 23403 h 23402"/>
                <a:gd name="connsiteX2" fmla="*/ 0 w 23402"/>
                <a:gd name="connsiteY2" fmla="*/ 11701 h 23402"/>
                <a:gd name="connsiteX3" fmla="*/ 11701 w 23402"/>
                <a:gd name="connsiteY3" fmla="*/ 0 h 23402"/>
                <a:gd name="connsiteX4" fmla="*/ 23403 w 23402"/>
                <a:gd name="connsiteY4" fmla="*/ 11701 h 23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02" h="23402">
                  <a:moveTo>
                    <a:pt x="23403" y="11701"/>
                  </a:moveTo>
                  <a:cubicBezTo>
                    <a:pt x="23403" y="17552"/>
                    <a:pt x="17552" y="23403"/>
                    <a:pt x="11701" y="23403"/>
                  </a:cubicBezTo>
                  <a:cubicBezTo>
                    <a:pt x="5850" y="23403"/>
                    <a:pt x="0" y="17552"/>
                    <a:pt x="0" y="11701"/>
                  </a:cubicBezTo>
                  <a:cubicBezTo>
                    <a:pt x="0" y="5851"/>
                    <a:pt x="5850" y="0"/>
                    <a:pt x="11701" y="0"/>
                  </a:cubicBezTo>
                  <a:cubicBezTo>
                    <a:pt x="17552" y="0"/>
                    <a:pt x="23403" y="4388"/>
                    <a:pt x="23403" y="11701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8" name="任意多边形: 形状 127">
              <a:extLst>
                <a:ext uri="{FF2B5EF4-FFF2-40B4-BE49-F238E27FC236}">
                  <a16:creationId xmlns:a16="http://schemas.microsoft.com/office/drawing/2014/main" xmlns="" id="{32EE6F3D-3B8F-8055-607D-EE4A012C6CDD}"/>
                </a:ext>
              </a:extLst>
            </p:cNvPr>
            <p:cNvSpPr/>
            <p:nvPr/>
          </p:nvSpPr>
          <p:spPr>
            <a:xfrm>
              <a:off x="9931101" y="1555329"/>
              <a:ext cx="23402" cy="23402"/>
            </a:xfrm>
            <a:custGeom>
              <a:avLst/>
              <a:gdLst>
                <a:gd name="connsiteX0" fmla="*/ 23403 w 23402"/>
                <a:gd name="connsiteY0" fmla="*/ 11701 h 23402"/>
                <a:gd name="connsiteX1" fmla="*/ 11701 w 23402"/>
                <a:gd name="connsiteY1" fmla="*/ 23403 h 23402"/>
                <a:gd name="connsiteX2" fmla="*/ 0 w 23402"/>
                <a:gd name="connsiteY2" fmla="*/ 11701 h 23402"/>
                <a:gd name="connsiteX3" fmla="*/ 11701 w 23402"/>
                <a:gd name="connsiteY3" fmla="*/ 0 h 23402"/>
                <a:gd name="connsiteX4" fmla="*/ 23403 w 23402"/>
                <a:gd name="connsiteY4" fmla="*/ 11701 h 23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02" h="23402">
                  <a:moveTo>
                    <a:pt x="23403" y="11701"/>
                  </a:moveTo>
                  <a:cubicBezTo>
                    <a:pt x="23403" y="17552"/>
                    <a:pt x="17552" y="23403"/>
                    <a:pt x="11701" y="23403"/>
                  </a:cubicBezTo>
                  <a:cubicBezTo>
                    <a:pt x="5850" y="23403"/>
                    <a:pt x="0" y="17552"/>
                    <a:pt x="0" y="11701"/>
                  </a:cubicBezTo>
                  <a:cubicBezTo>
                    <a:pt x="0" y="5851"/>
                    <a:pt x="5850" y="0"/>
                    <a:pt x="11701" y="0"/>
                  </a:cubicBezTo>
                  <a:cubicBezTo>
                    <a:pt x="17552" y="0"/>
                    <a:pt x="23403" y="5851"/>
                    <a:pt x="23403" y="11701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9" name="任意多边形: 形状 128">
              <a:extLst>
                <a:ext uri="{FF2B5EF4-FFF2-40B4-BE49-F238E27FC236}">
                  <a16:creationId xmlns:a16="http://schemas.microsoft.com/office/drawing/2014/main" xmlns="" id="{90D6FE9F-E9C6-BB0E-CB51-C68132AA2856}"/>
                </a:ext>
              </a:extLst>
            </p:cNvPr>
            <p:cNvSpPr/>
            <p:nvPr/>
          </p:nvSpPr>
          <p:spPr>
            <a:xfrm>
              <a:off x="9931101" y="1648939"/>
              <a:ext cx="23402" cy="23402"/>
            </a:xfrm>
            <a:custGeom>
              <a:avLst/>
              <a:gdLst>
                <a:gd name="connsiteX0" fmla="*/ 23403 w 23402"/>
                <a:gd name="connsiteY0" fmla="*/ 11701 h 23402"/>
                <a:gd name="connsiteX1" fmla="*/ 11701 w 23402"/>
                <a:gd name="connsiteY1" fmla="*/ 23403 h 23402"/>
                <a:gd name="connsiteX2" fmla="*/ 0 w 23402"/>
                <a:gd name="connsiteY2" fmla="*/ 11701 h 23402"/>
                <a:gd name="connsiteX3" fmla="*/ 11701 w 23402"/>
                <a:gd name="connsiteY3" fmla="*/ 0 h 23402"/>
                <a:gd name="connsiteX4" fmla="*/ 23403 w 23402"/>
                <a:gd name="connsiteY4" fmla="*/ 11701 h 23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02" h="23402">
                  <a:moveTo>
                    <a:pt x="23403" y="11701"/>
                  </a:moveTo>
                  <a:cubicBezTo>
                    <a:pt x="23403" y="17552"/>
                    <a:pt x="17552" y="23403"/>
                    <a:pt x="11701" y="23403"/>
                  </a:cubicBezTo>
                  <a:cubicBezTo>
                    <a:pt x="5850" y="23403"/>
                    <a:pt x="0" y="17552"/>
                    <a:pt x="0" y="11701"/>
                  </a:cubicBezTo>
                  <a:cubicBezTo>
                    <a:pt x="0" y="5851"/>
                    <a:pt x="5850" y="0"/>
                    <a:pt x="11701" y="0"/>
                  </a:cubicBezTo>
                  <a:cubicBezTo>
                    <a:pt x="17552" y="0"/>
                    <a:pt x="23403" y="5851"/>
                    <a:pt x="23403" y="11701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0" name="任意多边形: 形状 129">
              <a:extLst>
                <a:ext uri="{FF2B5EF4-FFF2-40B4-BE49-F238E27FC236}">
                  <a16:creationId xmlns:a16="http://schemas.microsoft.com/office/drawing/2014/main" xmlns="" id="{249F5526-43C1-1C19-9D99-F9D19879F259}"/>
                </a:ext>
              </a:extLst>
            </p:cNvPr>
            <p:cNvSpPr/>
            <p:nvPr/>
          </p:nvSpPr>
          <p:spPr>
            <a:xfrm>
              <a:off x="9850654" y="709910"/>
              <a:ext cx="20477" cy="20477"/>
            </a:xfrm>
            <a:custGeom>
              <a:avLst/>
              <a:gdLst>
                <a:gd name="connsiteX0" fmla="*/ 20478 w 20477"/>
                <a:gd name="connsiteY0" fmla="*/ 10239 h 20477"/>
                <a:gd name="connsiteX1" fmla="*/ 10239 w 20477"/>
                <a:gd name="connsiteY1" fmla="*/ 20477 h 20477"/>
                <a:gd name="connsiteX2" fmla="*/ 0 w 20477"/>
                <a:gd name="connsiteY2" fmla="*/ 10239 h 20477"/>
                <a:gd name="connsiteX3" fmla="*/ 10239 w 20477"/>
                <a:gd name="connsiteY3" fmla="*/ 0 h 20477"/>
                <a:gd name="connsiteX4" fmla="*/ 20478 w 20477"/>
                <a:gd name="connsiteY4" fmla="*/ 10239 h 20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477" h="20477">
                  <a:moveTo>
                    <a:pt x="20478" y="10239"/>
                  </a:moveTo>
                  <a:cubicBezTo>
                    <a:pt x="20478" y="16089"/>
                    <a:pt x="16089" y="20477"/>
                    <a:pt x="10239" y="20477"/>
                  </a:cubicBezTo>
                  <a:cubicBezTo>
                    <a:pt x="4388" y="20477"/>
                    <a:pt x="0" y="16089"/>
                    <a:pt x="0" y="10239"/>
                  </a:cubicBezTo>
                  <a:cubicBezTo>
                    <a:pt x="0" y="4388"/>
                    <a:pt x="4388" y="0"/>
                    <a:pt x="10239" y="0"/>
                  </a:cubicBezTo>
                  <a:cubicBezTo>
                    <a:pt x="16089" y="0"/>
                    <a:pt x="20478" y="4388"/>
                    <a:pt x="20478" y="10239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1" name="任意多边形: 形状 130">
              <a:extLst>
                <a:ext uri="{FF2B5EF4-FFF2-40B4-BE49-F238E27FC236}">
                  <a16:creationId xmlns:a16="http://schemas.microsoft.com/office/drawing/2014/main" xmlns="" id="{8906F380-F846-C4F4-DFBB-9DFDAA1B046C}"/>
                </a:ext>
              </a:extLst>
            </p:cNvPr>
            <p:cNvSpPr/>
            <p:nvPr/>
          </p:nvSpPr>
          <p:spPr>
            <a:xfrm>
              <a:off x="9850654" y="803520"/>
              <a:ext cx="20477" cy="20477"/>
            </a:xfrm>
            <a:custGeom>
              <a:avLst/>
              <a:gdLst>
                <a:gd name="connsiteX0" fmla="*/ 20478 w 20477"/>
                <a:gd name="connsiteY0" fmla="*/ 10239 h 20477"/>
                <a:gd name="connsiteX1" fmla="*/ 10239 w 20477"/>
                <a:gd name="connsiteY1" fmla="*/ 20477 h 20477"/>
                <a:gd name="connsiteX2" fmla="*/ 0 w 20477"/>
                <a:gd name="connsiteY2" fmla="*/ 10239 h 20477"/>
                <a:gd name="connsiteX3" fmla="*/ 10239 w 20477"/>
                <a:gd name="connsiteY3" fmla="*/ 0 h 20477"/>
                <a:gd name="connsiteX4" fmla="*/ 20478 w 20477"/>
                <a:gd name="connsiteY4" fmla="*/ 10239 h 20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477" h="20477">
                  <a:moveTo>
                    <a:pt x="20478" y="10239"/>
                  </a:moveTo>
                  <a:cubicBezTo>
                    <a:pt x="20478" y="16089"/>
                    <a:pt x="16089" y="20477"/>
                    <a:pt x="10239" y="20477"/>
                  </a:cubicBezTo>
                  <a:cubicBezTo>
                    <a:pt x="4388" y="20477"/>
                    <a:pt x="0" y="16089"/>
                    <a:pt x="0" y="10239"/>
                  </a:cubicBezTo>
                  <a:cubicBezTo>
                    <a:pt x="0" y="4388"/>
                    <a:pt x="4388" y="0"/>
                    <a:pt x="10239" y="0"/>
                  </a:cubicBezTo>
                  <a:cubicBezTo>
                    <a:pt x="16089" y="0"/>
                    <a:pt x="20478" y="4388"/>
                    <a:pt x="20478" y="10239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2" name="任意多边形: 形状 131">
              <a:extLst>
                <a:ext uri="{FF2B5EF4-FFF2-40B4-BE49-F238E27FC236}">
                  <a16:creationId xmlns:a16="http://schemas.microsoft.com/office/drawing/2014/main" xmlns="" id="{C00A88C3-7CCF-DBDB-7C40-3A41C88BEFBF}"/>
                </a:ext>
              </a:extLst>
            </p:cNvPr>
            <p:cNvSpPr/>
            <p:nvPr/>
          </p:nvSpPr>
          <p:spPr>
            <a:xfrm>
              <a:off x="9850654" y="898593"/>
              <a:ext cx="20477" cy="20477"/>
            </a:xfrm>
            <a:custGeom>
              <a:avLst/>
              <a:gdLst>
                <a:gd name="connsiteX0" fmla="*/ 20478 w 20477"/>
                <a:gd name="connsiteY0" fmla="*/ 10239 h 20477"/>
                <a:gd name="connsiteX1" fmla="*/ 10239 w 20477"/>
                <a:gd name="connsiteY1" fmla="*/ 20477 h 20477"/>
                <a:gd name="connsiteX2" fmla="*/ 0 w 20477"/>
                <a:gd name="connsiteY2" fmla="*/ 10239 h 20477"/>
                <a:gd name="connsiteX3" fmla="*/ 10239 w 20477"/>
                <a:gd name="connsiteY3" fmla="*/ 0 h 20477"/>
                <a:gd name="connsiteX4" fmla="*/ 20478 w 20477"/>
                <a:gd name="connsiteY4" fmla="*/ 10239 h 20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477" h="20477">
                  <a:moveTo>
                    <a:pt x="20478" y="10239"/>
                  </a:moveTo>
                  <a:cubicBezTo>
                    <a:pt x="20478" y="16089"/>
                    <a:pt x="16089" y="20477"/>
                    <a:pt x="10239" y="20477"/>
                  </a:cubicBezTo>
                  <a:cubicBezTo>
                    <a:pt x="4388" y="20477"/>
                    <a:pt x="0" y="16089"/>
                    <a:pt x="0" y="10239"/>
                  </a:cubicBezTo>
                  <a:cubicBezTo>
                    <a:pt x="0" y="4388"/>
                    <a:pt x="4388" y="0"/>
                    <a:pt x="10239" y="0"/>
                  </a:cubicBezTo>
                  <a:cubicBezTo>
                    <a:pt x="16089" y="0"/>
                    <a:pt x="20478" y="4388"/>
                    <a:pt x="20478" y="10239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3" name="任意多边形: 形状 132">
              <a:extLst>
                <a:ext uri="{FF2B5EF4-FFF2-40B4-BE49-F238E27FC236}">
                  <a16:creationId xmlns:a16="http://schemas.microsoft.com/office/drawing/2014/main" xmlns="" id="{FC438BBE-5EAA-172B-927D-6ED8857650DF}"/>
                </a:ext>
              </a:extLst>
            </p:cNvPr>
            <p:cNvSpPr/>
            <p:nvPr/>
          </p:nvSpPr>
          <p:spPr>
            <a:xfrm>
              <a:off x="9850654" y="1463181"/>
              <a:ext cx="20477" cy="20477"/>
            </a:xfrm>
            <a:custGeom>
              <a:avLst/>
              <a:gdLst>
                <a:gd name="connsiteX0" fmla="*/ 20478 w 20477"/>
                <a:gd name="connsiteY0" fmla="*/ 10239 h 20477"/>
                <a:gd name="connsiteX1" fmla="*/ 10239 w 20477"/>
                <a:gd name="connsiteY1" fmla="*/ 20477 h 20477"/>
                <a:gd name="connsiteX2" fmla="*/ 0 w 20477"/>
                <a:gd name="connsiteY2" fmla="*/ 10239 h 20477"/>
                <a:gd name="connsiteX3" fmla="*/ 10239 w 20477"/>
                <a:gd name="connsiteY3" fmla="*/ 0 h 20477"/>
                <a:gd name="connsiteX4" fmla="*/ 20478 w 20477"/>
                <a:gd name="connsiteY4" fmla="*/ 10239 h 20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477" h="20477">
                  <a:moveTo>
                    <a:pt x="20478" y="10239"/>
                  </a:moveTo>
                  <a:cubicBezTo>
                    <a:pt x="20478" y="16089"/>
                    <a:pt x="16089" y="20477"/>
                    <a:pt x="10239" y="20477"/>
                  </a:cubicBezTo>
                  <a:cubicBezTo>
                    <a:pt x="4388" y="20477"/>
                    <a:pt x="0" y="16089"/>
                    <a:pt x="0" y="10239"/>
                  </a:cubicBezTo>
                  <a:cubicBezTo>
                    <a:pt x="0" y="4388"/>
                    <a:pt x="4388" y="0"/>
                    <a:pt x="10239" y="0"/>
                  </a:cubicBezTo>
                  <a:cubicBezTo>
                    <a:pt x="16089" y="0"/>
                    <a:pt x="20478" y="4388"/>
                    <a:pt x="20478" y="10239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4" name="任意多边形: 形状 133">
              <a:extLst>
                <a:ext uri="{FF2B5EF4-FFF2-40B4-BE49-F238E27FC236}">
                  <a16:creationId xmlns:a16="http://schemas.microsoft.com/office/drawing/2014/main" xmlns="" id="{0EABB05F-AF68-2DAB-5A55-DA365C1CA26D}"/>
                </a:ext>
              </a:extLst>
            </p:cNvPr>
            <p:cNvSpPr/>
            <p:nvPr/>
          </p:nvSpPr>
          <p:spPr>
            <a:xfrm>
              <a:off x="9850654" y="1556791"/>
              <a:ext cx="20477" cy="20477"/>
            </a:xfrm>
            <a:custGeom>
              <a:avLst/>
              <a:gdLst>
                <a:gd name="connsiteX0" fmla="*/ 20478 w 20477"/>
                <a:gd name="connsiteY0" fmla="*/ 10239 h 20477"/>
                <a:gd name="connsiteX1" fmla="*/ 10239 w 20477"/>
                <a:gd name="connsiteY1" fmla="*/ 20477 h 20477"/>
                <a:gd name="connsiteX2" fmla="*/ 0 w 20477"/>
                <a:gd name="connsiteY2" fmla="*/ 10239 h 20477"/>
                <a:gd name="connsiteX3" fmla="*/ 10239 w 20477"/>
                <a:gd name="connsiteY3" fmla="*/ 0 h 20477"/>
                <a:gd name="connsiteX4" fmla="*/ 20478 w 20477"/>
                <a:gd name="connsiteY4" fmla="*/ 10239 h 20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477" h="20477">
                  <a:moveTo>
                    <a:pt x="20478" y="10239"/>
                  </a:moveTo>
                  <a:cubicBezTo>
                    <a:pt x="20478" y="16089"/>
                    <a:pt x="16089" y="20477"/>
                    <a:pt x="10239" y="20477"/>
                  </a:cubicBezTo>
                  <a:cubicBezTo>
                    <a:pt x="4388" y="20477"/>
                    <a:pt x="0" y="16089"/>
                    <a:pt x="0" y="10239"/>
                  </a:cubicBezTo>
                  <a:cubicBezTo>
                    <a:pt x="0" y="4388"/>
                    <a:pt x="4388" y="0"/>
                    <a:pt x="10239" y="0"/>
                  </a:cubicBezTo>
                  <a:cubicBezTo>
                    <a:pt x="16089" y="0"/>
                    <a:pt x="20478" y="4388"/>
                    <a:pt x="20478" y="10239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5" name="任意多边形: 形状 134">
              <a:extLst>
                <a:ext uri="{FF2B5EF4-FFF2-40B4-BE49-F238E27FC236}">
                  <a16:creationId xmlns:a16="http://schemas.microsoft.com/office/drawing/2014/main" xmlns="" id="{85C4960B-B825-DF6B-6169-D43B90C3A342}"/>
                </a:ext>
              </a:extLst>
            </p:cNvPr>
            <p:cNvSpPr/>
            <p:nvPr/>
          </p:nvSpPr>
          <p:spPr>
            <a:xfrm>
              <a:off x="9850654" y="1650402"/>
              <a:ext cx="20477" cy="20477"/>
            </a:xfrm>
            <a:custGeom>
              <a:avLst/>
              <a:gdLst>
                <a:gd name="connsiteX0" fmla="*/ 20478 w 20477"/>
                <a:gd name="connsiteY0" fmla="*/ 10239 h 20477"/>
                <a:gd name="connsiteX1" fmla="*/ 10239 w 20477"/>
                <a:gd name="connsiteY1" fmla="*/ 20477 h 20477"/>
                <a:gd name="connsiteX2" fmla="*/ 0 w 20477"/>
                <a:gd name="connsiteY2" fmla="*/ 10239 h 20477"/>
                <a:gd name="connsiteX3" fmla="*/ 10239 w 20477"/>
                <a:gd name="connsiteY3" fmla="*/ 0 h 20477"/>
                <a:gd name="connsiteX4" fmla="*/ 20478 w 20477"/>
                <a:gd name="connsiteY4" fmla="*/ 10239 h 20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477" h="20477">
                  <a:moveTo>
                    <a:pt x="20478" y="10239"/>
                  </a:moveTo>
                  <a:cubicBezTo>
                    <a:pt x="20478" y="16089"/>
                    <a:pt x="16089" y="20477"/>
                    <a:pt x="10239" y="20477"/>
                  </a:cubicBezTo>
                  <a:cubicBezTo>
                    <a:pt x="4388" y="20477"/>
                    <a:pt x="0" y="16089"/>
                    <a:pt x="0" y="10239"/>
                  </a:cubicBezTo>
                  <a:cubicBezTo>
                    <a:pt x="0" y="4388"/>
                    <a:pt x="4388" y="0"/>
                    <a:pt x="10239" y="0"/>
                  </a:cubicBezTo>
                  <a:cubicBezTo>
                    <a:pt x="16089" y="0"/>
                    <a:pt x="20478" y="4388"/>
                    <a:pt x="20478" y="10239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6" name="任意多边形: 形状 135">
              <a:extLst>
                <a:ext uri="{FF2B5EF4-FFF2-40B4-BE49-F238E27FC236}">
                  <a16:creationId xmlns:a16="http://schemas.microsoft.com/office/drawing/2014/main" xmlns="" id="{309F6F53-3201-B73C-0821-5E9CCB012AC2}"/>
                </a:ext>
              </a:extLst>
            </p:cNvPr>
            <p:cNvSpPr/>
            <p:nvPr/>
          </p:nvSpPr>
          <p:spPr>
            <a:xfrm>
              <a:off x="9770208" y="711372"/>
              <a:ext cx="17552" cy="17551"/>
            </a:xfrm>
            <a:custGeom>
              <a:avLst/>
              <a:gdLst>
                <a:gd name="connsiteX0" fmla="*/ 17552 w 17552"/>
                <a:gd name="connsiteY0" fmla="*/ 8776 h 17551"/>
                <a:gd name="connsiteX1" fmla="*/ 8776 w 17552"/>
                <a:gd name="connsiteY1" fmla="*/ 17552 h 17551"/>
                <a:gd name="connsiteX2" fmla="*/ 0 w 17552"/>
                <a:gd name="connsiteY2" fmla="*/ 8776 h 17551"/>
                <a:gd name="connsiteX3" fmla="*/ 8776 w 17552"/>
                <a:gd name="connsiteY3" fmla="*/ 0 h 17551"/>
                <a:gd name="connsiteX4" fmla="*/ 17552 w 17552"/>
                <a:gd name="connsiteY4" fmla="*/ 8776 h 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552" h="17551">
                  <a:moveTo>
                    <a:pt x="17552" y="8776"/>
                  </a:moveTo>
                  <a:cubicBezTo>
                    <a:pt x="17552" y="13164"/>
                    <a:pt x="13164" y="17552"/>
                    <a:pt x="8776" y="17552"/>
                  </a:cubicBezTo>
                  <a:cubicBezTo>
                    <a:pt x="4388" y="17552"/>
                    <a:pt x="0" y="13164"/>
                    <a:pt x="0" y="8776"/>
                  </a:cubicBezTo>
                  <a:cubicBezTo>
                    <a:pt x="0" y="4388"/>
                    <a:pt x="4388" y="0"/>
                    <a:pt x="8776" y="0"/>
                  </a:cubicBezTo>
                  <a:cubicBezTo>
                    <a:pt x="13164" y="0"/>
                    <a:pt x="17552" y="4388"/>
                    <a:pt x="17552" y="8776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7" name="任意多边形: 形状 136">
              <a:extLst>
                <a:ext uri="{FF2B5EF4-FFF2-40B4-BE49-F238E27FC236}">
                  <a16:creationId xmlns:a16="http://schemas.microsoft.com/office/drawing/2014/main" xmlns="" id="{8C6B9399-04ED-C531-43E5-ACD6E8F35F81}"/>
                </a:ext>
              </a:extLst>
            </p:cNvPr>
            <p:cNvSpPr/>
            <p:nvPr/>
          </p:nvSpPr>
          <p:spPr>
            <a:xfrm>
              <a:off x="9770208" y="804983"/>
              <a:ext cx="17552" cy="17551"/>
            </a:xfrm>
            <a:custGeom>
              <a:avLst/>
              <a:gdLst>
                <a:gd name="connsiteX0" fmla="*/ 17552 w 17552"/>
                <a:gd name="connsiteY0" fmla="*/ 8776 h 17551"/>
                <a:gd name="connsiteX1" fmla="*/ 8776 w 17552"/>
                <a:gd name="connsiteY1" fmla="*/ 17552 h 17551"/>
                <a:gd name="connsiteX2" fmla="*/ 0 w 17552"/>
                <a:gd name="connsiteY2" fmla="*/ 8776 h 17551"/>
                <a:gd name="connsiteX3" fmla="*/ 8776 w 17552"/>
                <a:gd name="connsiteY3" fmla="*/ 0 h 17551"/>
                <a:gd name="connsiteX4" fmla="*/ 17552 w 17552"/>
                <a:gd name="connsiteY4" fmla="*/ 8776 h 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552" h="17551">
                  <a:moveTo>
                    <a:pt x="17552" y="8776"/>
                  </a:moveTo>
                  <a:cubicBezTo>
                    <a:pt x="17552" y="13164"/>
                    <a:pt x="13164" y="17552"/>
                    <a:pt x="8776" y="17552"/>
                  </a:cubicBezTo>
                  <a:cubicBezTo>
                    <a:pt x="4388" y="17552"/>
                    <a:pt x="0" y="13164"/>
                    <a:pt x="0" y="8776"/>
                  </a:cubicBezTo>
                  <a:cubicBezTo>
                    <a:pt x="0" y="4388"/>
                    <a:pt x="4388" y="0"/>
                    <a:pt x="8776" y="0"/>
                  </a:cubicBezTo>
                  <a:cubicBezTo>
                    <a:pt x="13164" y="0"/>
                    <a:pt x="17552" y="4388"/>
                    <a:pt x="17552" y="8776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8" name="任意多边形: 形状 137">
              <a:extLst>
                <a:ext uri="{FF2B5EF4-FFF2-40B4-BE49-F238E27FC236}">
                  <a16:creationId xmlns:a16="http://schemas.microsoft.com/office/drawing/2014/main" xmlns="" id="{792557FB-0907-89E5-7BA4-84F01788035F}"/>
                </a:ext>
              </a:extLst>
            </p:cNvPr>
            <p:cNvSpPr/>
            <p:nvPr/>
          </p:nvSpPr>
          <p:spPr>
            <a:xfrm>
              <a:off x="9770208" y="1558254"/>
              <a:ext cx="17552" cy="17551"/>
            </a:xfrm>
            <a:custGeom>
              <a:avLst/>
              <a:gdLst>
                <a:gd name="connsiteX0" fmla="*/ 17552 w 17552"/>
                <a:gd name="connsiteY0" fmla="*/ 8776 h 17551"/>
                <a:gd name="connsiteX1" fmla="*/ 8776 w 17552"/>
                <a:gd name="connsiteY1" fmla="*/ 17552 h 17551"/>
                <a:gd name="connsiteX2" fmla="*/ 0 w 17552"/>
                <a:gd name="connsiteY2" fmla="*/ 8776 h 17551"/>
                <a:gd name="connsiteX3" fmla="*/ 8776 w 17552"/>
                <a:gd name="connsiteY3" fmla="*/ 0 h 17551"/>
                <a:gd name="connsiteX4" fmla="*/ 17552 w 17552"/>
                <a:gd name="connsiteY4" fmla="*/ 8776 h 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552" h="17551">
                  <a:moveTo>
                    <a:pt x="17552" y="8776"/>
                  </a:moveTo>
                  <a:cubicBezTo>
                    <a:pt x="17552" y="13164"/>
                    <a:pt x="13164" y="17552"/>
                    <a:pt x="8776" y="17552"/>
                  </a:cubicBezTo>
                  <a:cubicBezTo>
                    <a:pt x="4388" y="17552"/>
                    <a:pt x="0" y="13164"/>
                    <a:pt x="0" y="8776"/>
                  </a:cubicBezTo>
                  <a:cubicBezTo>
                    <a:pt x="0" y="4388"/>
                    <a:pt x="4388" y="0"/>
                    <a:pt x="8776" y="0"/>
                  </a:cubicBezTo>
                  <a:cubicBezTo>
                    <a:pt x="13164" y="0"/>
                    <a:pt x="17552" y="4388"/>
                    <a:pt x="17552" y="8776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9" name="任意多边形: 形状 138">
              <a:extLst>
                <a:ext uri="{FF2B5EF4-FFF2-40B4-BE49-F238E27FC236}">
                  <a16:creationId xmlns:a16="http://schemas.microsoft.com/office/drawing/2014/main" xmlns="" id="{7594A8A2-9972-EB9A-9350-DA8AFB590DFC}"/>
                </a:ext>
              </a:extLst>
            </p:cNvPr>
            <p:cNvSpPr/>
            <p:nvPr/>
          </p:nvSpPr>
          <p:spPr>
            <a:xfrm>
              <a:off x="9770208" y="1651864"/>
              <a:ext cx="17552" cy="17551"/>
            </a:xfrm>
            <a:custGeom>
              <a:avLst/>
              <a:gdLst>
                <a:gd name="connsiteX0" fmla="*/ 17552 w 17552"/>
                <a:gd name="connsiteY0" fmla="*/ 8776 h 17551"/>
                <a:gd name="connsiteX1" fmla="*/ 8776 w 17552"/>
                <a:gd name="connsiteY1" fmla="*/ 17552 h 17551"/>
                <a:gd name="connsiteX2" fmla="*/ 0 w 17552"/>
                <a:gd name="connsiteY2" fmla="*/ 8776 h 17551"/>
                <a:gd name="connsiteX3" fmla="*/ 8776 w 17552"/>
                <a:gd name="connsiteY3" fmla="*/ 0 h 17551"/>
                <a:gd name="connsiteX4" fmla="*/ 17552 w 17552"/>
                <a:gd name="connsiteY4" fmla="*/ 8776 h 1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552" h="17551">
                  <a:moveTo>
                    <a:pt x="17552" y="8776"/>
                  </a:moveTo>
                  <a:cubicBezTo>
                    <a:pt x="17552" y="13164"/>
                    <a:pt x="13164" y="17552"/>
                    <a:pt x="8776" y="17552"/>
                  </a:cubicBezTo>
                  <a:cubicBezTo>
                    <a:pt x="4388" y="17552"/>
                    <a:pt x="0" y="13164"/>
                    <a:pt x="0" y="8776"/>
                  </a:cubicBezTo>
                  <a:cubicBezTo>
                    <a:pt x="0" y="4388"/>
                    <a:pt x="4388" y="0"/>
                    <a:pt x="8776" y="0"/>
                  </a:cubicBezTo>
                  <a:cubicBezTo>
                    <a:pt x="13164" y="0"/>
                    <a:pt x="17552" y="4388"/>
                    <a:pt x="17552" y="8776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0" name="任意多边形: 形状 139">
              <a:extLst>
                <a:ext uri="{FF2B5EF4-FFF2-40B4-BE49-F238E27FC236}">
                  <a16:creationId xmlns:a16="http://schemas.microsoft.com/office/drawing/2014/main" xmlns="" id="{53594D4C-BAEE-51E0-AE21-FD325397D72B}"/>
                </a:ext>
              </a:extLst>
            </p:cNvPr>
            <p:cNvSpPr/>
            <p:nvPr/>
          </p:nvSpPr>
          <p:spPr>
            <a:xfrm>
              <a:off x="9689762" y="712835"/>
              <a:ext cx="14626" cy="14626"/>
            </a:xfrm>
            <a:custGeom>
              <a:avLst/>
              <a:gdLst>
                <a:gd name="connsiteX0" fmla="*/ 14626 w 14626"/>
                <a:gd name="connsiteY0" fmla="*/ 7313 h 14626"/>
                <a:gd name="connsiteX1" fmla="*/ 7313 w 14626"/>
                <a:gd name="connsiteY1" fmla="*/ 14627 h 14626"/>
                <a:gd name="connsiteX2" fmla="*/ 0 w 14626"/>
                <a:gd name="connsiteY2" fmla="*/ 7313 h 14626"/>
                <a:gd name="connsiteX3" fmla="*/ 7313 w 14626"/>
                <a:gd name="connsiteY3" fmla="*/ 0 h 14626"/>
                <a:gd name="connsiteX4" fmla="*/ 14626 w 14626"/>
                <a:gd name="connsiteY4" fmla="*/ 7313 h 14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626" h="14626">
                  <a:moveTo>
                    <a:pt x="14626" y="7313"/>
                  </a:moveTo>
                  <a:cubicBezTo>
                    <a:pt x="14626" y="11701"/>
                    <a:pt x="11702" y="14627"/>
                    <a:pt x="7313" y="14627"/>
                  </a:cubicBezTo>
                  <a:cubicBezTo>
                    <a:pt x="2925" y="14627"/>
                    <a:pt x="0" y="11701"/>
                    <a:pt x="0" y="7313"/>
                  </a:cubicBezTo>
                  <a:cubicBezTo>
                    <a:pt x="0" y="2925"/>
                    <a:pt x="2925" y="0"/>
                    <a:pt x="7313" y="0"/>
                  </a:cubicBezTo>
                  <a:cubicBezTo>
                    <a:pt x="11702" y="0"/>
                    <a:pt x="14626" y="2925"/>
                    <a:pt x="14626" y="7313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1" name="任意多边形: 形状 140">
              <a:extLst>
                <a:ext uri="{FF2B5EF4-FFF2-40B4-BE49-F238E27FC236}">
                  <a16:creationId xmlns:a16="http://schemas.microsoft.com/office/drawing/2014/main" xmlns="" id="{B46A4C31-C479-F4D1-1E2D-715687D5DD6F}"/>
                </a:ext>
              </a:extLst>
            </p:cNvPr>
            <p:cNvSpPr/>
            <p:nvPr/>
          </p:nvSpPr>
          <p:spPr>
            <a:xfrm>
              <a:off x="9689762" y="1653327"/>
              <a:ext cx="14626" cy="14626"/>
            </a:xfrm>
            <a:custGeom>
              <a:avLst/>
              <a:gdLst>
                <a:gd name="connsiteX0" fmla="*/ 14626 w 14626"/>
                <a:gd name="connsiteY0" fmla="*/ 7313 h 14626"/>
                <a:gd name="connsiteX1" fmla="*/ 7313 w 14626"/>
                <a:gd name="connsiteY1" fmla="*/ 14627 h 14626"/>
                <a:gd name="connsiteX2" fmla="*/ 0 w 14626"/>
                <a:gd name="connsiteY2" fmla="*/ 7313 h 14626"/>
                <a:gd name="connsiteX3" fmla="*/ 7313 w 14626"/>
                <a:gd name="connsiteY3" fmla="*/ 0 h 14626"/>
                <a:gd name="connsiteX4" fmla="*/ 14626 w 14626"/>
                <a:gd name="connsiteY4" fmla="*/ 7313 h 14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626" h="14626">
                  <a:moveTo>
                    <a:pt x="14626" y="7313"/>
                  </a:moveTo>
                  <a:cubicBezTo>
                    <a:pt x="14626" y="11701"/>
                    <a:pt x="11702" y="14627"/>
                    <a:pt x="7313" y="14627"/>
                  </a:cubicBezTo>
                  <a:cubicBezTo>
                    <a:pt x="2925" y="14627"/>
                    <a:pt x="0" y="11701"/>
                    <a:pt x="0" y="7313"/>
                  </a:cubicBezTo>
                  <a:cubicBezTo>
                    <a:pt x="0" y="2925"/>
                    <a:pt x="2925" y="0"/>
                    <a:pt x="7313" y="0"/>
                  </a:cubicBezTo>
                  <a:cubicBezTo>
                    <a:pt x="11702" y="0"/>
                    <a:pt x="14626" y="4388"/>
                    <a:pt x="14626" y="7313"/>
                  </a:cubicBezTo>
                  <a:close/>
                </a:path>
              </a:pathLst>
            </a:custGeom>
            <a:grpFill/>
            <a:ln w="1462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6" name="矩形 5">
            <a:extLst>
              <a:ext uri="{FF2B5EF4-FFF2-40B4-BE49-F238E27FC236}">
                <a16:creationId xmlns:a16="http://schemas.microsoft.com/office/drawing/2014/main" xmlns="" id="{7FC039C2-3D2E-B2D7-F51B-1381CA3B77CE}"/>
              </a:ext>
            </a:extLst>
          </p:cNvPr>
          <p:cNvSpPr/>
          <p:nvPr/>
        </p:nvSpPr>
        <p:spPr>
          <a:xfrm>
            <a:off x="565487" y="1188756"/>
            <a:ext cx="10591897" cy="5156216"/>
          </a:xfrm>
          <a:prstGeom prst="rect">
            <a:avLst/>
          </a:prstGeom>
          <a:noFill/>
          <a:ln w="38100" cap="rnd">
            <a:gradFill flip="none" rotWithShape="1">
              <a:gsLst>
                <a:gs pos="64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13500000" scaled="1"/>
              <a:tileRect/>
            </a:gra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xmlns="" id="{5303E200-6FFB-D7E1-39AA-647DCDA57DE4}"/>
              </a:ext>
            </a:extLst>
          </p:cNvPr>
          <p:cNvSpPr/>
          <p:nvPr/>
        </p:nvSpPr>
        <p:spPr>
          <a:xfrm>
            <a:off x="1459375" y="780179"/>
            <a:ext cx="9894167" cy="5371880"/>
          </a:xfrm>
          <a:prstGeom prst="rect">
            <a:avLst/>
          </a:prstGeom>
          <a:noFill/>
          <a:ln w="38100" cap="rnd">
            <a:gradFill flip="none" rotWithShape="1">
              <a:gsLst>
                <a:gs pos="64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2700000" scaled="1"/>
              <a:tileRect/>
            </a:gra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42" name="内容">
            <a:extLst>
              <a:ext uri="{FF2B5EF4-FFF2-40B4-BE49-F238E27FC236}">
                <a16:creationId xmlns:a16="http://schemas.microsoft.com/office/drawing/2014/main" xmlns="" id="{F583C89B-95EF-400E-5119-9F3BD2CA8C59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021710" y="1605447"/>
            <a:ext cx="10135674" cy="4063797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  <a:defRPr/>
            </a:pPr>
            <a:r>
              <a:rPr lang="en-US" altLang="zh-CN" sz="1200" kern="0" smtClean="0">
                <a:solidFill>
                  <a:schemeClr val="accent1"/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IPv6</a:t>
            </a:r>
            <a:r>
              <a:rPr lang="zh-CN" altLang="en-US" sz="1200" kern="0" smtClean="0">
                <a:solidFill>
                  <a:schemeClr val="accent1"/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是下一代互联网协议，相比</a:t>
            </a:r>
            <a:r>
              <a:rPr lang="en-US" altLang="zh-CN" sz="1200" kern="0" smtClean="0">
                <a:solidFill>
                  <a:schemeClr val="accent1"/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IPv4</a:t>
            </a:r>
            <a:r>
              <a:rPr lang="zh-CN" altLang="en-US" sz="1200" kern="0" smtClean="0">
                <a:solidFill>
                  <a:schemeClr val="accent1"/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，其具备更加安全的优势。具体而言，</a:t>
            </a:r>
            <a:r>
              <a:rPr lang="en-US" altLang="zh-CN" sz="1200" kern="0" smtClean="0">
                <a:solidFill>
                  <a:schemeClr val="accent1"/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IPv6</a:t>
            </a:r>
            <a:r>
              <a:rPr lang="zh-CN" altLang="en-US" sz="1200" kern="0" smtClean="0">
                <a:solidFill>
                  <a:schemeClr val="accent1"/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在以下方面具备安全的优势：
</a:t>
            </a:r>
            <a:r>
              <a:rPr lang="zh-CN" altLang="en-US" sz="1400" b="1" kern="0" smtClean="0">
                <a:solidFill>
                  <a:schemeClr val="accent1"/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一、地址空间更为广阔</a:t>
            </a:r>
            <a:r>
              <a:rPr lang="zh-CN" altLang="en-US" sz="1200" kern="0" smtClean="0">
                <a:solidFill>
                  <a:schemeClr val="accent1"/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
</a:t>
            </a:r>
            <a:r>
              <a:rPr lang="en-US" altLang="zh-CN" sz="1200" kern="0" smtClean="0">
                <a:solidFill>
                  <a:schemeClr val="accent1"/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IPv6</a:t>
            </a:r>
            <a:r>
              <a:rPr lang="zh-CN" altLang="en-US" sz="1200" kern="0" smtClean="0">
                <a:solidFill>
                  <a:schemeClr val="accent1"/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的地址空间比</a:t>
            </a:r>
            <a:r>
              <a:rPr lang="en-US" altLang="zh-CN" sz="1200" kern="0" smtClean="0">
                <a:solidFill>
                  <a:schemeClr val="accent1"/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IPv4</a:t>
            </a:r>
            <a:r>
              <a:rPr lang="zh-CN" altLang="en-US" sz="1200" kern="0" smtClean="0">
                <a:solidFill>
                  <a:schemeClr val="accent1"/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的地址空间更为广阔，这意味着黑客不太可能通过暴力破解的方式获取</a:t>
            </a:r>
            <a:r>
              <a:rPr lang="en-US" altLang="zh-CN" sz="1200" kern="0" smtClean="0">
                <a:solidFill>
                  <a:schemeClr val="accent1"/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IPv6</a:t>
            </a:r>
            <a:r>
              <a:rPr lang="zh-CN" altLang="en-US" sz="1200" kern="0" smtClean="0">
                <a:solidFill>
                  <a:schemeClr val="accent1"/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地址，同时</a:t>
            </a:r>
            <a:r>
              <a:rPr lang="en-US" altLang="zh-CN" sz="1200" kern="0" smtClean="0">
                <a:solidFill>
                  <a:schemeClr val="accent1"/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IPv6</a:t>
            </a:r>
            <a:r>
              <a:rPr lang="zh-CN" altLang="en-US" sz="1200" kern="0" smtClean="0">
                <a:solidFill>
                  <a:schemeClr val="accent1"/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也能为网络提供更加安全的保护措施。
三、</a:t>
            </a:r>
            <a:r>
              <a:rPr lang="en-US" altLang="zh-CN" sz="1400" b="1" kern="0" smtClean="0">
                <a:solidFill>
                  <a:schemeClr val="accent1"/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IPSec</a:t>
            </a:r>
            <a:r>
              <a:rPr lang="zh-CN" altLang="en-US" sz="1400" b="1" kern="0" smtClean="0">
                <a:solidFill>
                  <a:schemeClr val="accent1"/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的内置支持</a:t>
            </a:r>
            <a:r>
              <a:rPr lang="zh-CN" altLang="en-US" sz="1200" kern="0" smtClean="0">
                <a:solidFill>
                  <a:schemeClr val="accent1"/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
</a:t>
            </a:r>
            <a:r>
              <a:rPr lang="en-US" altLang="zh-CN" sz="1200" kern="0" smtClean="0">
                <a:solidFill>
                  <a:schemeClr val="accent1"/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IPv6</a:t>
            </a:r>
            <a:r>
              <a:rPr lang="zh-CN" altLang="en-US" sz="1200" kern="0" smtClean="0">
                <a:solidFill>
                  <a:schemeClr val="accent1"/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集成了</a:t>
            </a:r>
            <a:r>
              <a:rPr lang="en-US" altLang="zh-CN" sz="1200" kern="0" smtClean="0">
                <a:solidFill>
                  <a:schemeClr val="accent1"/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IPSec</a:t>
            </a:r>
            <a:r>
              <a:rPr lang="zh-CN" altLang="en-US" sz="1200" kern="0" smtClean="0">
                <a:solidFill>
                  <a:schemeClr val="accent1"/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技术，该技术可以为</a:t>
            </a:r>
            <a:r>
              <a:rPr lang="en-US" altLang="zh-CN" sz="1200" kern="0" smtClean="0">
                <a:solidFill>
                  <a:schemeClr val="accent1"/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IPv6</a:t>
            </a:r>
            <a:r>
              <a:rPr lang="zh-CN" altLang="en-US" sz="1200" kern="0" smtClean="0">
                <a:solidFill>
                  <a:schemeClr val="accent1"/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提供端到端的安全支持。通过</a:t>
            </a:r>
            <a:r>
              <a:rPr lang="en-US" altLang="zh-CN" sz="1200" kern="0" smtClean="0">
                <a:solidFill>
                  <a:schemeClr val="accent1"/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IPSec</a:t>
            </a:r>
            <a:r>
              <a:rPr lang="zh-CN" altLang="en-US" sz="1200" kern="0" smtClean="0">
                <a:solidFill>
                  <a:schemeClr val="accent1"/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，</a:t>
            </a:r>
            <a:r>
              <a:rPr lang="en-US" altLang="zh-CN" sz="1200" kern="0" smtClean="0">
                <a:solidFill>
                  <a:schemeClr val="accent1"/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IPv6</a:t>
            </a:r>
            <a:r>
              <a:rPr lang="zh-CN" altLang="en-US" sz="1200" kern="0" smtClean="0">
                <a:solidFill>
                  <a:schemeClr val="accent1"/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可以保证数据的机密性、完整性和可用性，从而保护网络不受恶意攻击。
五、</a:t>
            </a:r>
            <a:r>
              <a:rPr lang="zh-CN" altLang="en-US" sz="1400" b="1" kern="0" smtClean="0">
                <a:solidFill>
                  <a:schemeClr val="accent1"/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更为严格的地址分配机制</a:t>
            </a:r>
            <a:r>
              <a:rPr lang="zh-CN" altLang="en-US" sz="1200" kern="0" smtClean="0">
                <a:solidFill>
                  <a:schemeClr val="accent1"/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
</a:t>
            </a:r>
            <a:r>
              <a:rPr lang="en-US" altLang="zh-CN" sz="1200" kern="0" smtClean="0">
                <a:solidFill>
                  <a:schemeClr val="accent1"/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IPv6</a:t>
            </a:r>
            <a:r>
              <a:rPr lang="zh-CN" altLang="en-US" sz="1200" kern="0" smtClean="0">
                <a:solidFill>
                  <a:schemeClr val="accent1"/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采用更为严格的地址分配机制，如</a:t>
            </a:r>
            <a:r>
              <a:rPr lang="en-US" altLang="zh-CN" sz="1200" kern="0" smtClean="0">
                <a:solidFill>
                  <a:schemeClr val="accent1"/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SLAAC</a:t>
            </a:r>
            <a:r>
              <a:rPr lang="zh-CN" altLang="en-US" sz="1200" kern="0" smtClean="0">
                <a:solidFill>
                  <a:schemeClr val="accent1"/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、</a:t>
            </a:r>
            <a:r>
              <a:rPr lang="en-US" altLang="zh-CN" sz="1200" kern="0" smtClean="0">
                <a:solidFill>
                  <a:schemeClr val="accent1"/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DHCPv6</a:t>
            </a:r>
            <a:r>
              <a:rPr lang="zh-CN" altLang="en-US" sz="1200" kern="0" smtClean="0">
                <a:solidFill>
                  <a:schemeClr val="accent1"/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等，这使得黑客更难通过</a:t>
            </a:r>
            <a:r>
              <a:rPr lang="en-US" altLang="zh-CN" sz="1200" kern="0" smtClean="0">
                <a:solidFill>
                  <a:schemeClr val="accent1"/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DNS</a:t>
            </a:r>
            <a:r>
              <a:rPr lang="zh-CN" altLang="en-US" sz="1200" kern="0" smtClean="0">
                <a:solidFill>
                  <a:schemeClr val="accent1"/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劫持、地址欺骗等方式进行攻击。
七、</a:t>
            </a:r>
            <a:r>
              <a:rPr lang="zh-CN" altLang="en-US" sz="1400" b="1" kern="0" smtClean="0">
                <a:solidFill>
                  <a:schemeClr val="accent1"/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网络层数据交换的身份验证</a:t>
            </a:r>
            <a:r>
              <a:rPr lang="zh-CN" altLang="en-US" sz="1200" kern="0" smtClean="0">
                <a:solidFill>
                  <a:schemeClr val="accent1"/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
</a:t>
            </a:r>
            <a:r>
              <a:rPr lang="en-US" altLang="zh-CN" sz="1200" kern="0" smtClean="0">
                <a:solidFill>
                  <a:schemeClr val="accent1"/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IPv6</a:t>
            </a:r>
            <a:r>
              <a:rPr lang="zh-CN" altLang="en-US" sz="1200" kern="0" smtClean="0">
                <a:solidFill>
                  <a:schemeClr val="accent1"/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中采用</a:t>
            </a:r>
            <a:r>
              <a:rPr lang="en-US" altLang="zh-CN" sz="1200" kern="0" smtClean="0">
                <a:solidFill>
                  <a:schemeClr val="accent1"/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AH</a:t>
            </a:r>
            <a:r>
              <a:rPr lang="zh-CN" altLang="en-US" sz="1200" kern="0" smtClean="0">
                <a:solidFill>
                  <a:schemeClr val="accent1"/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和</a:t>
            </a:r>
            <a:r>
              <a:rPr lang="en-US" altLang="zh-CN" sz="1200" kern="0" smtClean="0">
                <a:solidFill>
                  <a:schemeClr val="accent1"/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ESP</a:t>
            </a:r>
            <a:r>
              <a:rPr lang="zh-CN" altLang="en-US" sz="1200" kern="0" smtClean="0">
                <a:solidFill>
                  <a:schemeClr val="accent1"/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协议可以对网络层的数据进行身份验证，防止数据被篡改或伪造。
综上，</a:t>
            </a:r>
            <a:r>
              <a:rPr lang="en-US" altLang="zh-CN" sz="1200" kern="0" smtClean="0">
                <a:solidFill>
                  <a:schemeClr val="accent1"/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IPv6</a:t>
            </a:r>
            <a:r>
              <a:rPr lang="zh-CN" altLang="en-US" sz="1200" kern="0" smtClean="0">
                <a:solidFill>
                  <a:schemeClr val="accent1"/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相比</a:t>
            </a:r>
            <a:r>
              <a:rPr lang="en-US" altLang="zh-CN" sz="1200" kern="0" smtClean="0">
                <a:solidFill>
                  <a:schemeClr val="accent1"/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IPv4</a:t>
            </a:r>
            <a:r>
              <a:rPr lang="zh-CN" altLang="en-US" sz="1200" kern="0" smtClean="0">
                <a:solidFill>
                  <a:schemeClr val="accent1"/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具备更加安全的优势，这些优势使得</a:t>
            </a:r>
            <a:r>
              <a:rPr lang="en-US" altLang="zh-CN" sz="1200" kern="0" smtClean="0">
                <a:solidFill>
                  <a:schemeClr val="accent1"/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IPv6</a:t>
            </a:r>
            <a:r>
              <a:rPr lang="zh-CN" altLang="en-US" sz="1200" kern="0" smtClean="0">
                <a:solidFill>
                  <a:schemeClr val="accent1"/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在网络交互中应用更为广泛。</a:t>
            </a:r>
            <a:endParaRPr lang="zh-CN" altLang="en-US" sz="1200" kern="0" dirty="0">
              <a:solidFill>
                <a:schemeClr val="accent1"/>
              </a:solidFill>
              <a:latin typeface="思源黑体 CN" panose="020B0500000000000000" pitchFamily="34" charset="-122"/>
              <a:ea typeface="思源黑体 CN" panose="020B0500000000000000" pitchFamily="34" charset="-122"/>
              <a:sym typeface="思源黑体 CN" panose="020B0500000000000000" pitchFamily="34" charset="-122"/>
            </a:endParaRPr>
          </a:p>
        </p:txBody>
      </p:sp>
      <p:sp>
        <p:nvSpPr>
          <p:cNvPr id="144" name="标题">
            <a:extLst>
              <a:ext uri="{FF2B5EF4-FFF2-40B4-BE49-F238E27FC236}">
                <a16:creationId xmlns:a16="http://schemas.microsoft.com/office/drawing/2014/main" xmlns="" id="{DF8F67F2-3CAF-915D-A8A8-F8ACB2710884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508502" y="380583"/>
            <a:ext cx="9456368" cy="584775"/>
          </a:xfrm>
          <a:prstGeom prst="rect">
            <a:avLst/>
          </a:prstGeom>
          <a:noFill/>
        </p:spPr>
        <p:txBody>
          <a:bodyPr wrap="square" rtlCol="0" anchor="ctr" anchorCtr="0">
            <a:normAutofit fontScale="92500" lnSpcReduction="20000"/>
          </a:bodyPr>
          <a:lstStyle/>
          <a:p>
            <a:pPr marL="0" marR="0" lvl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3200" b="1" noProof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思源黑体 CN" panose="020B0500000000000000" pitchFamily="34" charset="-122"/>
                <a:ea typeface="思源黑体 CN" panose="020B0500000000000000" pitchFamily="34" charset="-122"/>
                <a:cs typeface="微软雅黑" panose="020B0503020204020204" charset="-122"/>
                <a:sym typeface="+mn-ea"/>
              </a:rPr>
              <a:t>IPv6</a:t>
            </a:r>
            <a:r>
              <a:rPr lang="zh-CN" altLang="en-US" sz="3200" b="1" noProof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思源黑体 CN" panose="020B0500000000000000" pitchFamily="34" charset="-122"/>
                <a:ea typeface="思源黑体 CN" panose="020B0500000000000000" pitchFamily="34" charset="-122"/>
                <a:cs typeface="微软雅黑" panose="020B0503020204020204" charset="-122"/>
                <a:sym typeface="+mn-ea"/>
              </a:rPr>
              <a:t>安全优势分析</a:t>
            </a:r>
            <a:endParaRPr lang="zh-CN" altLang="en-US" sz="3200" b="1" dirty="0">
              <a:solidFill>
                <a:schemeClr val="accent1"/>
              </a:solidFill>
              <a:latin typeface="思源黑体 CN" panose="020B0500000000000000" pitchFamily="34" charset="-122"/>
              <a:ea typeface="思源黑体 CN" panose="020B0500000000000000" pitchFamily="34" charset="-122"/>
              <a:cs typeface="微软雅黑" panose="020B0503020204020204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249639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lythroug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0.5*#ppt_w+0.5)*(abs(#ppt_x-0.5))/(#ppt_x-0.5)*((MAX((MIN((COS(atan(abs((#ppt_y-0.5)/(#ppt_x-0.5))))),0.71)),-0.71))/0.71)+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0.5*#ppt_h+0.5)*(abs(#ppt_y-0.5))/(#ppt_y-0.5)*((MAX((MIN((SIN(atan(abs((#ppt_y-0.5)/(#ppt_x-0.5))))),0.71)),-0.71))/0.71)+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0.5*#ppt_w+0.5)*(abs(#ppt_x-0.5))/(#ppt_x-0.5)*((MAX((MIN((COS(atan(abs((#ppt_y-0.5)/(#ppt_x-0.5))))),0.71)),-0.71))/0.71)+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0.5*#ppt_h+0.5)*(abs(#ppt_y-0.5))/(#ppt_y-0.5)*((MAX((MIN((SIN(atan(abs((#ppt_y-0.5)/(#ppt_x-0.5))))),0.71)),-0.71))/0.71)+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0.5*#ppt_w+0.5)*(abs(#ppt_x-0.5))/(#ppt_x-0.5)*((MAX((MIN((COS(atan(abs((#ppt_y-0.5)/(#ppt_x-0.5))))),0.71)),-0.71))/0.71)+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0.5*#ppt_h+0.5)*(abs(#ppt_y-0.5))/(#ppt_y-0.5)*((MAX((MIN((SIN(atan(abs((#ppt_y-0.5)/(#ppt_x-0.5))))),0.71)),-0.71))/0.71)+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0.5*#ppt_w+0.5)*(abs(#ppt_x-0.5))/(#ppt_x-0.5)*((MAX((MIN((COS(atan(abs((#ppt_y-0.5)/(#ppt_x-0.5))))),0.71)),-0.71))/0.71)+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0.5*#ppt_h+0.5)*(abs(#ppt_y-0.5))/(#ppt_y-0.5)*((MAX((MIN((SIN(atan(abs((#ppt_y-0.5)/(#ppt_x-0.5))))),0.71)),-0.71))/0.71)+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0.5*#ppt_w+0.5)*(abs(#ppt_x-0.5))/(#ppt_x-0.5)*((MAX((MIN((COS(atan(abs((#ppt_y-0.5)/(#ppt_x-0.5))))),0.71)),-0.71))/0.71)+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0.5*#ppt_h+0.5)*(abs(#ppt_y-0.5))/(#ppt_y-0.5)*((MAX((MIN((SIN(atan(abs((#ppt_y-0.5)/(#ppt_x-0.5))))),0.71)),-0.71))/0.71)+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0.5*#ppt_w+0.5)*(abs(#ppt_x-0.5))/(#ppt_x-0.5)*((MAX((MIN((COS(atan(abs((#ppt_y-0.5)/(#ppt_x-0.5))))),0.71)),-0.71))/0.71)+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0.5*#ppt_h+0.5)*(abs(#ppt_y-0.5))/(#ppt_y-0.5)*((MAX((MIN((SIN(atan(abs((#ppt_y-0.5)/(#ppt_x-0.5))))),0.71)),-0.71))/0.71)+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" grpId="0" animBg="1"/>
      <p:bldP spid="143" grpId="0" animBg="1"/>
      <p:bldP spid="2" grpId="0" animBg="1"/>
      <p:bldP spid="6" grpId="0" animBg="1"/>
      <p:bldP spid="7" grpId="0" animBg="1"/>
      <p:bldP spid="142" grpId="0"/>
      <p:bldP spid="14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10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3D-png">
            <a:extLst>
              <a:ext uri="{FF2B5EF4-FFF2-40B4-BE49-F238E27FC236}">
                <a16:creationId xmlns:a16="http://schemas.microsoft.com/office/drawing/2014/main" xmlns="" id="{8769D27D-A6CC-DD0A-F681-11303690F49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4286250" cy="4286250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xmlns="" id="{AF7BB5C6-7A37-8D6B-91B3-B45058D2EDEB}"/>
              </a:ext>
            </a:extLst>
          </p:cNvPr>
          <p:cNvSpPr/>
          <p:nvPr/>
        </p:nvSpPr>
        <p:spPr>
          <a:xfrm>
            <a:off x="0" y="0"/>
            <a:ext cx="207264" cy="10363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xmlns="" id="{034804CA-2384-1376-121C-3FC80A8BDB98}"/>
              </a:ext>
            </a:extLst>
          </p:cNvPr>
          <p:cNvSpPr/>
          <p:nvPr/>
        </p:nvSpPr>
        <p:spPr>
          <a:xfrm>
            <a:off x="0" y="0"/>
            <a:ext cx="207264" cy="10363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图片"/>
          <p:cNvSpPr/>
          <p:nvPr>
            <p:custDataLst>
              <p:tags r:id="rId2"/>
            </p:custDataLst>
          </p:nvPr>
        </p:nvSpPr>
        <p:spPr>
          <a:xfrm>
            <a:off x="6068060" y="-1270"/>
            <a:ext cx="4667250" cy="6866890"/>
          </a:xfrm>
          <a:prstGeom prst="rect">
            <a:avLst/>
          </a:prstGeom>
          <a:blipFill dpi="0" rotWithShape="0">
            <a:blip r:embed="rId10"/>
            <a:srcRect/>
            <a:stretch>
              <a:fillRect l="-23564" r="-2356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7" name="!!平滑3"/>
          <p:cNvSpPr/>
          <p:nvPr>
            <p:custDataLst>
              <p:tags r:id="rId3"/>
            </p:custDataLst>
          </p:nvPr>
        </p:nvSpPr>
        <p:spPr>
          <a:xfrm>
            <a:off x="10100029" y="5607758"/>
            <a:ext cx="1250242" cy="1250242"/>
          </a:xfrm>
          <a:prstGeom prst="blockArc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solidFill>
                <a:schemeClr val="dk1"/>
              </a:solidFill>
            </a:endParaRPr>
          </a:p>
        </p:txBody>
      </p:sp>
      <p:sp>
        <p:nvSpPr>
          <p:cNvPr id="8" name="!!平滑2"/>
          <p:cNvSpPr/>
          <p:nvPr>
            <p:custDataLst>
              <p:tags r:id="rId4"/>
            </p:custDataLst>
          </p:nvPr>
        </p:nvSpPr>
        <p:spPr>
          <a:xfrm>
            <a:off x="5747727" y="1020645"/>
            <a:ext cx="696545" cy="625710"/>
          </a:xfrm>
          <a:custGeom>
            <a:avLst/>
            <a:gdLst>
              <a:gd name="connsiteX0" fmla="*/ 1057275 w 1123950"/>
              <a:gd name="connsiteY0" fmla="*/ 876300 h 1009650"/>
              <a:gd name="connsiteX1" fmla="*/ 1123950 w 1123950"/>
              <a:gd name="connsiteY1" fmla="*/ 942975 h 1009650"/>
              <a:gd name="connsiteX2" fmla="*/ 1057275 w 1123950"/>
              <a:gd name="connsiteY2" fmla="*/ 1009650 h 1009650"/>
              <a:gd name="connsiteX3" fmla="*/ 990600 w 1123950"/>
              <a:gd name="connsiteY3" fmla="*/ 942975 h 1009650"/>
              <a:gd name="connsiteX4" fmla="*/ 1057275 w 1123950"/>
              <a:gd name="connsiteY4" fmla="*/ 876300 h 1009650"/>
              <a:gd name="connsiteX5" fmla="*/ 727075 w 1123950"/>
              <a:gd name="connsiteY5" fmla="*/ 876300 h 1009650"/>
              <a:gd name="connsiteX6" fmla="*/ 793750 w 1123950"/>
              <a:gd name="connsiteY6" fmla="*/ 942975 h 1009650"/>
              <a:gd name="connsiteX7" fmla="*/ 727075 w 1123950"/>
              <a:gd name="connsiteY7" fmla="*/ 1009650 h 1009650"/>
              <a:gd name="connsiteX8" fmla="*/ 660400 w 1123950"/>
              <a:gd name="connsiteY8" fmla="*/ 942975 h 1009650"/>
              <a:gd name="connsiteX9" fmla="*/ 727075 w 1123950"/>
              <a:gd name="connsiteY9" fmla="*/ 876300 h 1009650"/>
              <a:gd name="connsiteX10" fmla="*/ 396875 w 1123950"/>
              <a:gd name="connsiteY10" fmla="*/ 876300 h 1009650"/>
              <a:gd name="connsiteX11" fmla="*/ 463550 w 1123950"/>
              <a:gd name="connsiteY11" fmla="*/ 942975 h 1009650"/>
              <a:gd name="connsiteX12" fmla="*/ 396875 w 1123950"/>
              <a:gd name="connsiteY12" fmla="*/ 1009650 h 1009650"/>
              <a:gd name="connsiteX13" fmla="*/ 330200 w 1123950"/>
              <a:gd name="connsiteY13" fmla="*/ 942975 h 1009650"/>
              <a:gd name="connsiteX14" fmla="*/ 396875 w 1123950"/>
              <a:gd name="connsiteY14" fmla="*/ 876300 h 1009650"/>
              <a:gd name="connsiteX15" fmla="*/ 66675 w 1123950"/>
              <a:gd name="connsiteY15" fmla="*/ 876300 h 1009650"/>
              <a:gd name="connsiteX16" fmla="*/ 133350 w 1123950"/>
              <a:gd name="connsiteY16" fmla="*/ 942975 h 1009650"/>
              <a:gd name="connsiteX17" fmla="*/ 66675 w 1123950"/>
              <a:gd name="connsiteY17" fmla="*/ 1009650 h 1009650"/>
              <a:gd name="connsiteX18" fmla="*/ 0 w 1123950"/>
              <a:gd name="connsiteY18" fmla="*/ 942975 h 1009650"/>
              <a:gd name="connsiteX19" fmla="*/ 66675 w 1123950"/>
              <a:gd name="connsiteY19" fmla="*/ 876300 h 1009650"/>
              <a:gd name="connsiteX20" fmla="*/ 1057275 w 1123950"/>
              <a:gd name="connsiteY20" fmla="*/ 584200 h 1009650"/>
              <a:gd name="connsiteX21" fmla="*/ 1123950 w 1123950"/>
              <a:gd name="connsiteY21" fmla="*/ 650875 h 1009650"/>
              <a:gd name="connsiteX22" fmla="*/ 1057275 w 1123950"/>
              <a:gd name="connsiteY22" fmla="*/ 717550 h 1009650"/>
              <a:gd name="connsiteX23" fmla="*/ 990600 w 1123950"/>
              <a:gd name="connsiteY23" fmla="*/ 650875 h 1009650"/>
              <a:gd name="connsiteX24" fmla="*/ 1057275 w 1123950"/>
              <a:gd name="connsiteY24" fmla="*/ 584200 h 1009650"/>
              <a:gd name="connsiteX25" fmla="*/ 727075 w 1123950"/>
              <a:gd name="connsiteY25" fmla="*/ 584200 h 1009650"/>
              <a:gd name="connsiteX26" fmla="*/ 793750 w 1123950"/>
              <a:gd name="connsiteY26" fmla="*/ 650875 h 1009650"/>
              <a:gd name="connsiteX27" fmla="*/ 727075 w 1123950"/>
              <a:gd name="connsiteY27" fmla="*/ 717550 h 1009650"/>
              <a:gd name="connsiteX28" fmla="*/ 660400 w 1123950"/>
              <a:gd name="connsiteY28" fmla="*/ 650875 h 1009650"/>
              <a:gd name="connsiteX29" fmla="*/ 727075 w 1123950"/>
              <a:gd name="connsiteY29" fmla="*/ 584200 h 1009650"/>
              <a:gd name="connsiteX30" fmla="*/ 396875 w 1123950"/>
              <a:gd name="connsiteY30" fmla="*/ 584200 h 1009650"/>
              <a:gd name="connsiteX31" fmla="*/ 463550 w 1123950"/>
              <a:gd name="connsiteY31" fmla="*/ 650875 h 1009650"/>
              <a:gd name="connsiteX32" fmla="*/ 396875 w 1123950"/>
              <a:gd name="connsiteY32" fmla="*/ 717550 h 1009650"/>
              <a:gd name="connsiteX33" fmla="*/ 330200 w 1123950"/>
              <a:gd name="connsiteY33" fmla="*/ 650875 h 1009650"/>
              <a:gd name="connsiteX34" fmla="*/ 396875 w 1123950"/>
              <a:gd name="connsiteY34" fmla="*/ 584200 h 1009650"/>
              <a:gd name="connsiteX35" fmla="*/ 66675 w 1123950"/>
              <a:gd name="connsiteY35" fmla="*/ 584200 h 1009650"/>
              <a:gd name="connsiteX36" fmla="*/ 133350 w 1123950"/>
              <a:gd name="connsiteY36" fmla="*/ 650875 h 1009650"/>
              <a:gd name="connsiteX37" fmla="*/ 66675 w 1123950"/>
              <a:gd name="connsiteY37" fmla="*/ 717550 h 1009650"/>
              <a:gd name="connsiteX38" fmla="*/ 0 w 1123950"/>
              <a:gd name="connsiteY38" fmla="*/ 650875 h 1009650"/>
              <a:gd name="connsiteX39" fmla="*/ 66675 w 1123950"/>
              <a:gd name="connsiteY39" fmla="*/ 584200 h 1009650"/>
              <a:gd name="connsiteX40" fmla="*/ 1057275 w 1123950"/>
              <a:gd name="connsiteY40" fmla="*/ 292100 h 1009650"/>
              <a:gd name="connsiteX41" fmla="*/ 1123950 w 1123950"/>
              <a:gd name="connsiteY41" fmla="*/ 358775 h 1009650"/>
              <a:gd name="connsiteX42" fmla="*/ 1057275 w 1123950"/>
              <a:gd name="connsiteY42" fmla="*/ 425450 h 1009650"/>
              <a:gd name="connsiteX43" fmla="*/ 990600 w 1123950"/>
              <a:gd name="connsiteY43" fmla="*/ 358775 h 1009650"/>
              <a:gd name="connsiteX44" fmla="*/ 1057275 w 1123950"/>
              <a:gd name="connsiteY44" fmla="*/ 292100 h 1009650"/>
              <a:gd name="connsiteX45" fmla="*/ 727075 w 1123950"/>
              <a:gd name="connsiteY45" fmla="*/ 292100 h 1009650"/>
              <a:gd name="connsiteX46" fmla="*/ 793750 w 1123950"/>
              <a:gd name="connsiteY46" fmla="*/ 358775 h 1009650"/>
              <a:gd name="connsiteX47" fmla="*/ 727075 w 1123950"/>
              <a:gd name="connsiteY47" fmla="*/ 425450 h 1009650"/>
              <a:gd name="connsiteX48" fmla="*/ 660400 w 1123950"/>
              <a:gd name="connsiteY48" fmla="*/ 358775 h 1009650"/>
              <a:gd name="connsiteX49" fmla="*/ 727075 w 1123950"/>
              <a:gd name="connsiteY49" fmla="*/ 292100 h 1009650"/>
              <a:gd name="connsiteX50" fmla="*/ 396875 w 1123950"/>
              <a:gd name="connsiteY50" fmla="*/ 292100 h 1009650"/>
              <a:gd name="connsiteX51" fmla="*/ 463550 w 1123950"/>
              <a:gd name="connsiteY51" fmla="*/ 358775 h 1009650"/>
              <a:gd name="connsiteX52" fmla="*/ 396875 w 1123950"/>
              <a:gd name="connsiteY52" fmla="*/ 425450 h 1009650"/>
              <a:gd name="connsiteX53" fmla="*/ 330200 w 1123950"/>
              <a:gd name="connsiteY53" fmla="*/ 358775 h 1009650"/>
              <a:gd name="connsiteX54" fmla="*/ 396875 w 1123950"/>
              <a:gd name="connsiteY54" fmla="*/ 292100 h 1009650"/>
              <a:gd name="connsiteX55" fmla="*/ 66675 w 1123950"/>
              <a:gd name="connsiteY55" fmla="*/ 292100 h 1009650"/>
              <a:gd name="connsiteX56" fmla="*/ 133350 w 1123950"/>
              <a:gd name="connsiteY56" fmla="*/ 358775 h 1009650"/>
              <a:gd name="connsiteX57" fmla="*/ 66675 w 1123950"/>
              <a:gd name="connsiteY57" fmla="*/ 425450 h 1009650"/>
              <a:gd name="connsiteX58" fmla="*/ 0 w 1123950"/>
              <a:gd name="connsiteY58" fmla="*/ 358775 h 1009650"/>
              <a:gd name="connsiteX59" fmla="*/ 66675 w 1123950"/>
              <a:gd name="connsiteY59" fmla="*/ 292100 h 1009650"/>
              <a:gd name="connsiteX60" fmla="*/ 1057275 w 1123950"/>
              <a:gd name="connsiteY60" fmla="*/ 0 h 1009650"/>
              <a:gd name="connsiteX61" fmla="*/ 1123950 w 1123950"/>
              <a:gd name="connsiteY61" fmla="*/ 66675 h 1009650"/>
              <a:gd name="connsiteX62" fmla="*/ 1057275 w 1123950"/>
              <a:gd name="connsiteY62" fmla="*/ 133350 h 1009650"/>
              <a:gd name="connsiteX63" fmla="*/ 990600 w 1123950"/>
              <a:gd name="connsiteY63" fmla="*/ 66675 h 1009650"/>
              <a:gd name="connsiteX64" fmla="*/ 1057275 w 1123950"/>
              <a:gd name="connsiteY64" fmla="*/ 0 h 1009650"/>
              <a:gd name="connsiteX65" fmla="*/ 727075 w 1123950"/>
              <a:gd name="connsiteY65" fmla="*/ 0 h 1009650"/>
              <a:gd name="connsiteX66" fmla="*/ 793750 w 1123950"/>
              <a:gd name="connsiteY66" fmla="*/ 66675 h 1009650"/>
              <a:gd name="connsiteX67" fmla="*/ 727075 w 1123950"/>
              <a:gd name="connsiteY67" fmla="*/ 133350 h 1009650"/>
              <a:gd name="connsiteX68" fmla="*/ 660400 w 1123950"/>
              <a:gd name="connsiteY68" fmla="*/ 66675 h 1009650"/>
              <a:gd name="connsiteX69" fmla="*/ 727075 w 1123950"/>
              <a:gd name="connsiteY69" fmla="*/ 0 h 1009650"/>
              <a:gd name="connsiteX70" fmla="*/ 396875 w 1123950"/>
              <a:gd name="connsiteY70" fmla="*/ 0 h 1009650"/>
              <a:gd name="connsiteX71" fmla="*/ 463550 w 1123950"/>
              <a:gd name="connsiteY71" fmla="*/ 66675 h 1009650"/>
              <a:gd name="connsiteX72" fmla="*/ 396875 w 1123950"/>
              <a:gd name="connsiteY72" fmla="*/ 133350 h 1009650"/>
              <a:gd name="connsiteX73" fmla="*/ 330200 w 1123950"/>
              <a:gd name="connsiteY73" fmla="*/ 66675 h 1009650"/>
              <a:gd name="connsiteX74" fmla="*/ 396875 w 1123950"/>
              <a:gd name="connsiteY74" fmla="*/ 0 h 1009650"/>
              <a:gd name="connsiteX75" fmla="*/ 66675 w 1123950"/>
              <a:gd name="connsiteY75" fmla="*/ 0 h 1009650"/>
              <a:gd name="connsiteX76" fmla="*/ 133350 w 1123950"/>
              <a:gd name="connsiteY76" fmla="*/ 66675 h 1009650"/>
              <a:gd name="connsiteX77" fmla="*/ 66675 w 1123950"/>
              <a:gd name="connsiteY77" fmla="*/ 133350 h 1009650"/>
              <a:gd name="connsiteX78" fmla="*/ 0 w 1123950"/>
              <a:gd name="connsiteY78" fmla="*/ 66675 h 1009650"/>
              <a:gd name="connsiteX79" fmla="*/ 66675 w 1123950"/>
              <a:gd name="connsiteY79" fmla="*/ 0 h 1009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</a:cxnLst>
            <a:rect l="l" t="t" r="r" b="b"/>
            <a:pathLst>
              <a:path w="1123950" h="1009650">
                <a:moveTo>
                  <a:pt x="1057275" y="876300"/>
                </a:moveTo>
                <a:cubicBezTo>
                  <a:pt x="1094099" y="876300"/>
                  <a:pt x="1123950" y="906151"/>
                  <a:pt x="1123950" y="942975"/>
                </a:cubicBezTo>
                <a:cubicBezTo>
                  <a:pt x="1123950" y="979799"/>
                  <a:pt x="1094099" y="1009650"/>
                  <a:pt x="1057275" y="1009650"/>
                </a:cubicBezTo>
                <a:cubicBezTo>
                  <a:pt x="1020451" y="1009650"/>
                  <a:pt x="990600" y="979799"/>
                  <a:pt x="990600" y="942975"/>
                </a:cubicBezTo>
                <a:cubicBezTo>
                  <a:pt x="990600" y="906151"/>
                  <a:pt x="1020451" y="876300"/>
                  <a:pt x="1057275" y="876300"/>
                </a:cubicBezTo>
                <a:close/>
                <a:moveTo>
                  <a:pt x="727075" y="876300"/>
                </a:moveTo>
                <a:cubicBezTo>
                  <a:pt x="763899" y="876300"/>
                  <a:pt x="793750" y="906151"/>
                  <a:pt x="793750" y="942975"/>
                </a:cubicBezTo>
                <a:cubicBezTo>
                  <a:pt x="793750" y="979799"/>
                  <a:pt x="763899" y="1009650"/>
                  <a:pt x="727075" y="1009650"/>
                </a:cubicBezTo>
                <a:cubicBezTo>
                  <a:pt x="690251" y="1009650"/>
                  <a:pt x="660400" y="979799"/>
                  <a:pt x="660400" y="942975"/>
                </a:cubicBezTo>
                <a:cubicBezTo>
                  <a:pt x="660400" y="906151"/>
                  <a:pt x="690251" y="876300"/>
                  <a:pt x="727075" y="876300"/>
                </a:cubicBezTo>
                <a:close/>
                <a:moveTo>
                  <a:pt x="396875" y="876300"/>
                </a:moveTo>
                <a:cubicBezTo>
                  <a:pt x="433699" y="876300"/>
                  <a:pt x="463550" y="906151"/>
                  <a:pt x="463550" y="942975"/>
                </a:cubicBezTo>
                <a:cubicBezTo>
                  <a:pt x="463550" y="979799"/>
                  <a:pt x="433699" y="1009650"/>
                  <a:pt x="396875" y="1009650"/>
                </a:cubicBezTo>
                <a:cubicBezTo>
                  <a:pt x="360051" y="1009650"/>
                  <a:pt x="330200" y="979799"/>
                  <a:pt x="330200" y="942975"/>
                </a:cubicBezTo>
                <a:cubicBezTo>
                  <a:pt x="330200" y="906151"/>
                  <a:pt x="360051" y="876300"/>
                  <a:pt x="396875" y="876300"/>
                </a:cubicBezTo>
                <a:close/>
                <a:moveTo>
                  <a:pt x="66675" y="876300"/>
                </a:moveTo>
                <a:cubicBezTo>
                  <a:pt x="103499" y="876300"/>
                  <a:pt x="133350" y="906151"/>
                  <a:pt x="133350" y="942975"/>
                </a:cubicBezTo>
                <a:cubicBezTo>
                  <a:pt x="133350" y="979799"/>
                  <a:pt x="103499" y="1009650"/>
                  <a:pt x="66675" y="1009650"/>
                </a:cubicBezTo>
                <a:cubicBezTo>
                  <a:pt x="29851" y="1009650"/>
                  <a:pt x="0" y="979799"/>
                  <a:pt x="0" y="942975"/>
                </a:cubicBezTo>
                <a:cubicBezTo>
                  <a:pt x="0" y="906151"/>
                  <a:pt x="29851" y="876300"/>
                  <a:pt x="66675" y="876300"/>
                </a:cubicBezTo>
                <a:close/>
                <a:moveTo>
                  <a:pt x="1057275" y="584200"/>
                </a:moveTo>
                <a:cubicBezTo>
                  <a:pt x="1094099" y="584200"/>
                  <a:pt x="1123950" y="614051"/>
                  <a:pt x="1123950" y="650875"/>
                </a:cubicBezTo>
                <a:cubicBezTo>
                  <a:pt x="1123950" y="687699"/>
                  <a:pt x="1094099" y="717550"/>
                  <a:pt x="1057275" y="717550"/>
                </a:cubicBezTo>
                <a:cubicBezTo>
                  <a:pt x="1020451" y="717550"/>
                  <a:pt x="990600" y="687699"/>
                  <a:pt x="990600" y="650875"/>
                </a:cubicBezTo>
                <a:cubicBezTo>
                  <a:pt x="990600" y="614051"/>
                  <a:pt x="1020451" y="584200"/>
                  <a:pt x="1057275" y="584200"/>
                </a:cubicBezTo>
                <a:close/>
                <a:moveTo>
                  <a:pt x="727075" y="584200"/>
                </a:moveTo>
                <a:cubicBezTo>
                  <a:pt x="763899" y="584200"/>
                  <a:pt x="793750" y="614051"/>
                  <a:pt x="793750" y="650875"/>
                </a:cubicBezTo>
                <a:cubicBezTo>
                  <a:pt x="793750" y="687699"/>
                  <a:pt x="763899" y="717550"/>
                  <a:pt x="727075" y="717550"/>
                </a:cubicBezTo>
                <a:cubicBezTo>
                  <a:pt x="690251" y="717550"/>
                  <a:pt x="660400" y="687699"/>
                  <a:pt x="660400" y="650875"/>
                </a:cubicBezTo>
                <a:cubicBezTo>
                  <a:pt x="660400" y="614051"/>
                  <a:pt x="690251" y="584200"/>
                  <a:pt x="727075" y="584200"/>
                </a:cubicBezTo>
                <a:close/>
                <a:moveTo>
                  <a:pt x="396875" y="584200"/>
                </a:moveTo>
                <a:cubicBezTo>
                  <a:pt x="433699" y="584200"/>
                  <a:pt x="463550" y="614051"/>
                  <a:pt x="463550" y="650875"/>
                </a:cubicBezTo>
                <a:cubicBezTo>
                  <a:pt x="463550" y="687699"/>
                  <a:pt x="433699" y="717550"/>
                  <a:pt x="396875" y="717550"/>
                </a:cubicBezTo>
                <a:cubicBezTo>
                  <a:pt x="360051" y="717550"/>
                  <a:pt x="330200" y="687699"/>
                  <a:pt x="330200" y="650875"/>
                </a:cubicBezTo>
                <a:cubicBezTo>
                  <a:pt x="330200" y="614051"/>
                  <a:pt x="360051" y="584200"/>
                  <a:pt x="396875" y="584200"/>
                </a:cubicBezTo>
                <a:close/>
                <a:moveTo>
                  <a:pt x="66675" y="584200"/>
                </a:moveTo>
                <a:cubicBezTo>
                  <a:pt x="103499" y="584200"/>
                  <a:pt x="133350" y="614051"/>
                  <a:pt x="133350" y="650875"/>
                </a:cubicBezTo>
                <a:cubicBezTo>
                  <a:pt x="133350" y="687699"/>
                  <a:pt x="103499" y="717550"/>
                  <a:pt x="66675" y="717550"/>
                </a:cubicBezTo>
                <a:cubicBezTo>
                  <a:pt x="29851" y="717550"/>
                  <a:pt x="0" y="687699"/>
                  <a:pt x="0" y="650875"/>
                </a:cubicBezTo>
                <a:cubicBezTo>
                  <a:pt x="0" y="614051"/>
                  <a:pt x="29851" y="584200"/>
                  <a:pt x="66675" y="584200"/>
                </a:cubicBezTo>
                <a:close/>
                <a:moveTo>
                  <a:pt x="1057275" y="292100"/>
                </a:moveTo>
                <a:cubicBezTo>
                  <a:pt x="1094099" y="292100"/>
                  <a:pt x="1123950" y="321951"/>
                  <a:pt x="1123950" y="358775"/>
                </a:cubicBezTo>
                <a:cubicBezTo>
                  <a:pt x="1123950" y="395599"/>
                  <a:pt x="1094099" y="425450"/>
                  <a:pt x="1057275" y="425450"/>
                </a:cubicBezTo>
                <a:cubicBezTo>
                  <a:pt x="1020451" y="425450"/>
                  <a:pt x="990600" y="395599"/>
                  <a:pt x="990600" y="358775"/>
                </a:cubicBezTo>
                <a:cubicBezTo>
                  <a:pt x="990600" y="321951"/>
                  <a:pt x="1020451" y="292100"/>
                  <a:pt x="1057275" y="292100"/>
                </a:cubicBezTo>
                <a:close/>
                <a:moveTo>
                  <a:pt x="727075" y="292100"/>
                </a:moveTo>
                <a:cubicBezTo>
                  <a:pt x="763899" y="292100"/>
                  <a:pt x="793750" y="321951"/>
                  <a:pt x="793750" y="358775"/>
                </a:cubicBezTo>
                <a:cubicBezTo>
                  <a:pt x="793750" y="395599"/>
                  <a:pt x="763899" y="425450"/>
                  <a:pt x="727075" y="425450"/>
                </a:cubicBezTo>
                <a:cubicBezTo>
                  <a:pt x="690251" y="425450"/>
                  <a:pt x="660400" y="395599"/>
                  <a:pt x="660400" y="358775"/>
                </a:cubicBezTo>
                <a:cubicBezTo>
                  <a:pt x="660400" y="321951"/>
                  <a:pt x="690251" y="292100"/>
                  <a:pt x="727075" y="292100"/>
                </a:cubicBezTo>
                <a:close/>
                <a:moveTo>
                  <a:pt x="396875" y="292100"/>
                </a:moveTo>
                <a:cubicBezTo>
                  <a:pt x="433699" y="292100"/>
                  <a:pt x="463550" y="321951"/>
                  <a:pt x="463550" y="358775"/>
                </a:cubicBezTo>
                <a:cubicBezTo>
                  <a:pt x="463550" y="395599"/>
                  <a:pt x="433699" y="425450"/>
                  <a:pt x="396875" y="425450"/>
                </a:cubicBezTo>
                <a:cubicBezTo>
                  <a:pt x="360051" y="425450"/>
                  <a:pt x="330200" y="395599"/>
                  <a:pt x="330200" y="358775"/>
                </a:cubicBezTo>
                <a:cubicBezTo>
                  <a:pt x="330200" y="321951"/>
                  <a:pt x="360051" y="292100"/>
                  <a:pt x="396875" y="292100"/>
                </a:cubicBezTo>
                <a:close/>
                <a:moveTo>
                  <a:pt x="66675" y="292100"/>
                </a:moveTo>
                <a:cubicBezTo>
                  <a:pt x="103499" y="292100"/>
                  <a:pt x="133350" y="321951"/>
                  <a:pt x="133350" y="358775"/>
                </a:cubicBezTo>
                <a:cubicBezTo>
                  <a:pt x="133350" y="395599"/>
                  <a:pt x="103499" y="425450"/>
                  <a:pt x="66675" y="425450"/>
                </a:cubicBezTo>
                <a:cubicBezTo>
                  <a:pt x="29851" y="425450"/>
                  <a:pt x="0" y="395599"/>
                  <a:pt x="0" y="358775"/>
                </a:cubicBezTo>
                <a:cubicBezTo>
                  <a:pt x="0" y="321951"/>
                  <a:pt x="29851" y="292100"/>
                  <a:pt x="66675" y="292100"/>
                </a:cubicBezTo>
                <a:close/>
                <a:moveTo>
                  <a:pt x="1057275" y="0"/>
                </a:moveTo>
                <a:cubicBezTo>
                  <a:pt x="1094099" y="0"/>
                  <a:pt x="1123950" y="29851"/>
                  <a:pt x="1123950" y="66675"/>
                </a:cubicBezTo>
                <a:cubicBezTo>
                  <a:pt x="1123950" y="103499"/>
                  <a:pt x="1094099" y="133350"/>
                  <a:pt x="1057275" y="133350"/>
                </a:cubicBezTo>
                <a:cubicBezTo>
                  <a:pt x="1020451" y="133350"/>
                  <a:pt x="990600" y="103499"/>
                  <a:pt x="990600" y="66675"/>
                </a:cubicBezTo>
                <a:cubicBezTo>
                  <a:pt x="990600" y="29851"/>
                  <a:pt x="1020451" y="0"/>
                  <a:pt x="1057275" y="0"/>
                </a:cubicBezTo>
                <a:close/>
                <a:moveTo>
                  <a:pt x="727075" y="0"/>
                </a:moveTo>
                <a:cubicBezTo>
                  <a:pt x="763899" y="0"/>
                  <a:pt x="793750" y="29851"/>
                  <a:pt x="793750" y="66675"/>
                </a:cubicBezTo>
                <a:cubicBezTo>
                  <a:pt x="793750" y="103499"/>
                  <a:pt x="763899" y="133350"/>
                  <a:pt x="727075" y="133350"/>
                </a:cubicBezTo>
                <a:cubicBezTo>
                  <a:pt x="690251" y="133350"/>
                  <a:pt x="660400" y="103499"/>
                  <a:pt x="660400" y="66675"/>
                </a:cubicBezTo>
                <a:cubicBezTo>
                  <a:pt x="660400" y="29851"/>
                  <a:pt x="690251" y="0"/>
                  <a:pt x="727075" y="0"/>
                </a:cubicBezTo>
                <a:close/>
                <a:moveTo>
                  <a:pt x="396875" y="0"/>
                </a:moveTo>
                <a:cubicBezTo>
                  <a:pt x="433699" y="0"/>
                  <a:pt x="463550" y="29851"/>
                  <a:pt x="463550" y="66675"/>
                </a:cubicBezTo>
                <a:cubicBezTo>
                  <a:pt x="463550" y="103499"/>
                  <a:pt x="433699" y="133350"/>
                  <a:pt x="396875" y="133350"/>
                </a:cubicBezTo>
                <a:cubicBezTo>
                  <a:pt x="360051" y="133350"/>
                  <a:pt x="330200" y="103499"/>
                  <a:pt x="330200" y="66675"/>
                </a:cubicBezTo>
                <a:cubicBezTo>
                  <a:pt x="330200" y="29851"/>
                  <a:pt x="360051" y="0"/>
                  <a:pt x="396875" y="0"/>
                </a:cubicBezTo>
                <a:close/>
                <a:moveTo>
                  <a:pt x="66675" y="0"/>
                </a:moveTo>
                <a:cubicBezTo>
                  <a:pt x="103499" y="0"/>
                  <a:pt x="133350" y="29851"/>
                  <a:pt x="133350" y="66675"/>
                </a:cubicBezTo>
                <a:cubicBezTo>
                  <a:pt x="133350" y="103499"/>
                  <a:pt x="103499" y="133350"/>
                  <a:pt x="66675" y="133350"/>
                </a:cubicBezTo>
                <a:cubicBezTo>
                  <a:pt x="29851" y="133350"/>
                  <a:pt x="0" y="103499"/>
                  <a:pt x="0" y="66675"/>
                </a:cubicBezTo>
                <a:cubicBezTo>
                  <a:pt x="0" y="29851"/>
                  <a:pt x="29851" y="0"/>
                  <a:pt x="666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>
              <a:solidFill>
                <a:schemeClr val="lt1"/>
              </a:solidFill>
            </a:endParaRPr>
          </a:p>
        </p:txBody>
      </p:sp>
      <p:sp>
        <p:nvSpPr>
          <p:cNvPr id="6" name="标题"/>
          <p:cNvSpPr txBox="1"/>
          <p:nvPr>
            <p:custDataLst>
              <p:tags r:id="rId5"/>
            </p:custDataLst>
          </p:nvPr>
        </p:nvSpPr>
        <p:spPr>
          <a:xfrm>
            <a:off x="555625" y="2141855"/>
            <a:ext cx="4897474" cy="668020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l">
              <a:buClrTx/>
              <a:buSzTx/>
              <a:buFontTx/>
            </a:pPr>
            <a:r>
              <a:rPr lang="en-US" altLang="zh-CN" sz="2800" b="1" smtClean="0">
                <a:solidFill>
                  <a:schemeClr val="accent1"/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IPv6</a:t>
            </a:r>
            <a:r>
              <a:rPr lang="zh-CN" altLang="en-US" sz="2800" b="1" smtClean="0">
                <a:solidFill>
                  <a:schemeClr val="accent1"/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网络安全保障</a:t>
            </a:r>
            <a:endParaRPr lang="zh-CN" altLang="en-GB" sz="2800" b="1" dirty="0">
              <a:solidFill>
                <a:schemeClr val="accent1"/>
              </a:solidFill>
              <a:latin typeface="思源黑体 CN" panose="020B0500000000000000" pitchFamily="34" charset="-122"/>
              <a:ea typeface="思源黑体 CN" panose="020B0500000000000000" pitchFamily="34" charset="-122"/>
              <a:sym typeface="思源黑体 CN" panose="020B0500000000000000" pitchFamily="34" charset="-122"/>
            </a:endParaRPr>
          </a:p>
        </p:txBody>
      </p:sp>
      <p:sp>
        <p:nvSpPr>
          <p:cNvPr id="120" name="内容"/>
          <p:cNvSpPr txBox="1"/>
          <p:nvPr>
            <p:custDataLst>
              <p:tags r:id="rId6"/>
            </p:custDataLst>
          </p:nvPr>
        </p:nvSpPr>
        <p:spPr>
          <a:xfrm>
            <a:off x="555625" y="2935605"/>
            <a:ext cx="5193030" cy="2367280"/>
          </a:xfrm>
          <a:prstGeom prst="rect">
            <a:avLst/>
          </a:prstGeom>
          <a:noFill/>
        </p:spPr>
        <p:txBody>
          <a:bodyPr wrap="square" rtlCol="0">
            <a:normAutofit fontScale="70000" lnSpcReduction="20000"/>
          </a:bodyPr>
          <a:lstStyle/>
          <a:p>
            <a:pPr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altLang="zh-CN" sz="1400" b="1" smtClean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1. </a:t>
            </a:r>
            <a:r>
              <a:rPr lang="zh-CN" altLang="en-US" sz="1400" b="1" smtClean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地址安全性：</a:t>
            </a:r>
            <a:r>
              <a:rPr lang="en-US" altLang="zh-CN" sz="1400" smtClean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IPv6</a:t>
            </a:r>
            <a:r>
              <a:rPr lang="zh-CN" altLang="en-US" sz="1400" smtClean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网络地址的长度和数量增加，使得地址的管理和分配更加复杂。为了保护</a:t>
            </a:r>
            <a:r>
              <a:rPr lang="en-US" altLang="zh-CN" sz="1400" smtClean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IPv6</a:t>
            </a:r>
            <a:r>
              <a:rPr lang="zh-CN" altLang="en-US" sz="1400" smtClean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地址的安全性，需要对地址进行有效的管理和控制，实现地址的防伪、防盗和防篡改等保障措施。
</a:t>
            </a:r>
            <a:r>
              <a:rPr lang="en-US" altLang="zh-CN" sz="1400" b="1" smtClean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2. </a:t>
            </a:r>
            <a:r>
              <a:rPr lang="zh-CN" altLang="en-US" sz="1400" b="1" smtClean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数据传输安全性：</a:t>
            </a:r>
            <a:r>
              <a:rPr lang="en-US" altLang="zh-CN" sz="1400" smtClean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IPv6</a:t>
            </a:r>
            <a:r>
              <a:rPr lang="zh-CN" altLang="en-US" sz="1400" smtClean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网络中需要确保传输数据的机密性、完整性和可用性。在这方面，应采用加密技术、数字签名技术和身份认证技术等保障措施，以保证</a:t>
            </a:r>
            <a:r>
              <a:rPr lang="en-US" altLang="zh-CN" sz="1400" smtClean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IPv6</a:t>
            </a:r>
            <a:r>
              <a:rPr lang="zh-CN" altLang="en-US" sz="1400" smtClean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网络中传输数据的安全性。
</a:t>
            </a:r>
            <a:r>
              <a:rPr lang="en-US" altLang="zh-CN" sz="1400" b="1" smtClean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3. </a:t>
            </a:r>
            <a:r>
              <a:rPr lang="zh-CN" altLang="en-US" sz="1400" b="1" smtClean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设备安全性：</a:t>
            </a:r>
            <a:r>
              <a:rPr lang="en-US" altLang="zh-CN" sz="1400" smtClean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IPv6</a:t>
            </a:r>
            <a:r>
              <a:rPr lang="zh-CN" altLang="en-US" sz="1400" smtClean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网络中的各种设备和系统都可能成为网络攻击的目标。为了保护设备的安全性，需要采取多种措施，比如应用安全补丁、强化设备管理和访问控制等。同时，还需要定期进行安全审计和风险评估，及时发现和解决网络风险隐患，确保</a:t>
            </a:r>
            <a:r>
              <a:rPr lang="en-US" altLang="zh-CN" sz="1400" smtClean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IPv6</a:t>
            </a:r>
            <a:r>
              <a:rPr lang="zh-CN" altLang="en-US" sz="1400" smtClean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网络的安全稳定运行。</a:t>
            </a:r>
            <a:endParaRPr lang="en-GB" sz="1400" dirty="0">
              <a:latin typeface="思源黑体 CN" panose="020B0500000000000000" pitchFamily="34" charset="-122"/>
              <a:ea typeface="思源黑体 CN" panose="020B0500000000000000" pitchFamily="34" charset="-122"/>
              <a:sym typeface="思源黑体 CN" panose="020B0500000000000000" pitchFamily="34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344258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>
        <p14:flythroug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((floor(#ppt_x-0.5)+ceil(#ppt_x-0.5))*0.5+0.5)+(#ppt_x- ((floor(#ppt_x-0.5)+ceil(#ppt_x-0.5))*0.5+0.5))*$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((floor(#ppt_y-0.5)+ceil(#ppt_y-0.5))*0.5+0.5)+(#ppt_y- ((floor(#ppt_y-0.5)+ceil(#ppt_y-0.5))*0.5+0.5))*$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2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*2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((floor(#ppt_x-0.5)+ceil(#ppt_x-0.5))*0.5+0.5)+(#ppt_x- ((floor(#ppt_x-0.5)+ceil(#ppt_x-0.5))*0.5+0.5))*$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((floor(#ppt_y-0.5)+ceil(#ppt_y-0.5))*0.5+0.5)+(#ppt_y- ((floor(#ppt_y-0.5)+ceil(#ppt_y-0.5))*0.5+0.5))*$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2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*2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((floor(#ppt_x-0.5)+ceil(#ppt_x-0.5))*0.5+0.5)+(#ppt_x- ((floor(#ppt_x-0.5)+ceil(#ppt_x-0.5))*0.5+0.5))*$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((floor(#ppt_y-0.5)+ceil(#ppt_y-0.5))*0.5+0.5)+(#ppt_y- ((floor(#ppt_y-0.5)+ceil(#ppt_y-0.5))*0.5+0.5))*$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2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*2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((floor(#ppt_x-0.5)+ceil(#ppt_x-0.5))*0.5+0.5)+(#ppt_x- ((floor(#ppt_x-0.5)+ceil(#ppt_x-0.5))*0.5+0.5))*$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((floor(#ppt_y-0.5)+ceil(#ppt_y-0.5))*0.5+0.5)+(#ppt_y- ((floor(#ppt_y-0.5)+ceil(#ppt_y-0.5))*0.5+0.5))*$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2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*2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((floor(#ppt_x-0.5)+ceil(#ppt_x-0.5))*0.5+0.5)+(#ppt_x- ((floor(#ppt_x-0.5)+ceil(#ppt_x-0.5))*0.5+0.5))*$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((floor(#ppt_y-0.5)+ceil(#ppt_y-0.5))*0.5+0.5)+(#ppt_y- ((floor(#ppt_y-0.5)+ceil(#ppt_y-0.5))*0.5+0.5))*$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2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*2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((floor(#ppt_x-0.5)+ceil(#ppt_x-0.5))*0.5+0.5)+(#ppt_x- ((floor(#ppt_x-0.5)+ceil(#ppt_x-0.5))*0.5+0.5))*$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((floor(#ppt_y-0.5)+ceil(#ppt_y-0.5))*0.5+0.5)+(#ppt_y- ((floor(#ppt_y-0.5)+ceil(#ppt_y-0.5))*0.5+0.5))*$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2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*2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9" dur="400" ac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0" dur="400" ac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1" dur="100" autoRev="1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1.4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2" dur="100" autoRev="1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1.4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5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((floor(#ppt_x-0.5)+ceil(#ppt_x-0.5))*0.5+0.5)+(#ppt_x- ((floor(#ppt_x-0.5)+ceil(#ppt_x-0.5))*0.5+0.5))*$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((floor(#ppt_y-0.5)+ceil(#ppt_y-0.5))*0.5+0.5)+(#ppt_y- ((floor(#ppt_y-0.5)+ceil(#ppt_y-0.5))*0.5+0.5))*$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2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*2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0" grpId="0" animBg="1"/>
      <p:bldP spid="9" grpId="0" animBg="1"/>
      <p:bldP spid="7" grpId="0" animBg="1"/>
      <p:bldP spid="8" grpId="0" animBg="1"/>
      <p:bldP spid="6" grpId="0"/>
      <p:bldP spid="12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10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3D-png">
            <a:extLst>
              <a:ext uri="{FF2B5EF4-FFF2-40B4-BE49-F238E27FC236}">
                <a16:creationId xmlns:a16="http://schemas.microsoft.com/office/drawing/2014/main" xmlns="" id="{8769D27D-A6CC-DD0A-F681-11303690F49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286250" cy="4286250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xmlns="" id="{AF7BB5C6-7A37-8D6B-91B3-B45058D2EDEB}"/>
              </a:ext>
            </a:extLst>
          </p:cNvPr>
          <p:cNvSpPr/>
          <p:nvPr/>
        </p:nvSpPr>
        <p:spPr>
          <a:xfrm>
            <a:off x="0" y="0"/>
            <a:ext cx="207264" cy="10363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xmlns="" id="{034804CA-2384-1376-121C-3FC80A8BDB98}"/>
              </a:ext>
            </a:extLst>
          </p:cNvPr>
          <p:cNvSpPr/>
          <p:nvPr/>
        </p:nvSpPr>
        <p:spPr>
          <a:xfrm>
            <a:off x="0" y="0"/>
            <a:ext cx="207264" cy="10363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Freeform 6"/>
          <p:cNvSpPr/>
          <p:nvPr userDrawn="1">
            <p:custDataLst>
              <p:tags r:id="rId2"/>
            </p:custDataLst>
          </p:nvPr>
        </p:nvSpPr>
        <p:spPr>
          <a:xfrm>
            <a:off x="5851059" y="1"/>
            <a:ext cx="6340941" cy="6531569"/>
          </a:xfrm>
          <a:custGeom>
            <a:avLst/>
            <a:gdLst>
              <a:gd name="connsiteX0" fmla="*/ 0 w 6340941"/>
              <a:gd name="connsiteY0" fmla="*/ 0 h 6531569"/>
              <a:gd name="connsiteX1" fmla="*/ 6340941 w 6340941"/>
              <a:gd name="connsiteY1" fmla="*/ 0 h 6531569"/>
              <a:gd name="connsiteX2" fmla="*/ 6340941 w 6340941"/>
              <a:gd name="connsiteY2" fmla="*/ 6531569 h 65315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340941" h="6531569">
                <a:moveTo>
                  <a:pt x="0" y="0"/>
                </a:moveTo>
                <a:lnTo>
                  <a:pt x="6340941" y="0"/>
                </a:lnTo>
                <a:lnTo>
                  <a:pt x="6340941" y="653156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en-US">
              <a:sym typeface="+mn-ea"/>
            </a:endParaRPr>
          </a:p>
        </p:txBody>
      </p:sp>
      <p:sp>
        <p:nvSpPr>
          <p:cNvPr id="4" name="标题"/>
          <p:cNvSpPr txBox="1"/>
          <p:nvPr>
            <p:custDataLst>
              <p:tags r:id="rId3"/>
            </p:custDataLst>
          </p:nvPr>
        </p:nvSpPr>
        <p:spPr>
          <a:xfrm>
            <a:off x="929640" y="1898650"/>
            <a:ext cx="4342765" cy="55372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l" fontAlgn="auto">
              <a:lnSpc>
                <a:spcPct val="100000"/>
              </a:lnSpc>
              <a:buClrTx/>
              <a:buSzTx/>
              <a:buFontTx/>
            </a:pPr>
            <a:r>
              <a:rPr lang="en-US" altLang="zh-CN" sz="2800" b="1" smtClean="0">
                <a:solidFill>
                  <a:schemeClr val="accent1"/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cs typeface="思源黑体 CN Heavy" panose="020B0A00000000000000" charset="-122"/>
                <a:sym typeface="思源黑体 CN" panose="020B0500000000000000" pitchFamily="34" charset="-122"/>
              </a:rPr>
              <a:t>IPv6</a:t>
            </a:r>
            <a:r>
              <a:rPr lang="zh-CN" altLang="en-US" sz="2800" b="1" smtClean="0">
                <a:solidFill>
                  <a:schemeClr val="accent1"/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cs typeface="思源黑体 CN Heavy" panose="020B0A00000000000000" charset="-122"/>
                <a:sym typeface="思源黑体 CN" panose="020B0500000000000000" pitchFamily="34" charset="-122"/>
              </a:rPr>
              <a:t>安全传输协议</a:t>
            </a:r>
            <a:endParaRPr lang="zh-CN" altLang="en-US" sz="2800" b="1" dirty="0">
              <a:solidFill>
                <a:schemeClr val="accent1"/>
              </a:solidFill>
              <a:latin typeface="思源黑体 CN" panose="020B0500000000000000" pitchFamily="34" charset="-122"/>
              <a:ea typeface="思源黑体 CN" panose="020B0500000000000000" pitchFamily="34" charset="-122"/>
              <a:cs typeface="思源黑体 CN Heavy" panose="020B0A00000000000000" charset="-122"/>
              <a:sym typeface="思源黑体 CN" panose="020B0500000000000000" pitchFamily="34" charset="-122"/>
            </a:endParaRPr>
          </a:p>
        </p:txBody>
      </p:sp>
      <p:sp>
        <p:nvSpPr>
          <p:cNvPr id="57" name="!!平滑2"/>
          <p:cNvSpPr/>
          <p:nvPr>
            <p:custDataLst>
              <p:tags r:id="rId4"/>
            </p:custDataLst>
          </p:nvPr>
        </p:nvSpPr>
        <p:spPr>
          <a:xfrm>
            <a:off x="1061779" y="1439455"/>
            <a:ext cx="1251995" cy="14885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en-US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9" name="内容"/>
          <p:cNvSpPr/>
          <p:nvPr>
            <p:custDataLst>
              <p:tags r:id="rId5"/>
            </p:custDataLst>
          </p:nvPr>
        </p:nvSpPr>
        <p:spPr>
          <a:xfrm>
            <a:off x="929640" y="2534285"/>
            <a:ext cx="5541010" cy="3874770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 algn="just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</a:pPr>
            <a:r>
              <a:rPr lang="zh-CN" altLang="en-US" sz="1200" smtClean="0">
                <a:latin typeface="思源黑体 CN" panose="020B0500000000000000" pitchFamily="34" charset="-122"/>
                <a:ea typeface="思源黑体 CN" panose="020B0500000000000000" pitchFamily="34" charset="-122"/>
                <a:cs typeface="思源黑体 CN Normal" panose="020B0400000000000000" charset="-122"/>
                <a:sym typeface="思源黑体 CN" panose="020B0500000000000000" pitchFamily="34" charset="-122"/>
              </a:rPr>
              <a:t>在</a:t>
            </a:r>
            <a:r>
              <a:rPr lang="en-US" altLang="zh-CN" sz="1200" smtClean="0">
                <a:latin typeface="思源黑体 CN" panose="020B0500000000000000" pitchFamily="34" charset="-122"/>
                <a:ea typeface="思源黑体 CN" panose="020B0500000000000000" pitchFamily="34" charset="-122"/>
                <a:cs typeface="思源黑体 CN Normal" panose="020B0400000000000000" charset="-122"/>
                <a:sym typeface="思源黑体 CN" panose="020B0500000000000000" pitchFamily="34" charset="-122"/>
              </a:rPr>
              <a:t>IPv6</a:t>
            </a:r>
            <a:r>
              <a:rPr lang="zh-CN" altLang="en-US" sz="1200" smtClean="0">
                <a:latin typeface="思源黑体 CN" panose="020B0500000000000000" pitchFamily="34" charset="-122"/>
                <a:ea typeface="思源黑体 CN" panose="020B0500000000000000" pitchFamily="34" charset="-122"/>
                <a:cs typeface="思源黑体 CN Normal" panose="020B0400000000000000" charset="-122"/>
                <a:sym typeface="思源黑体 CN" panose="020B0500000000000000" pitchFamily="34" charset="-122"/>
              </a:rPr>
              <a:t>技术的应用中，是至关重要的一部分。该协议主要用于保护用户信息的安全性，避免网络攻击和非授权访问。具体来说，通过实现数据加密、身份验证和访问控制等功能，可以有效地提高数据传输的保密性和完整性，防范拒绝服务攻击、木马病毒等网络安全威胁。
除了上述基本功能外，</a:t>
            </a:r>
            <a:r>
              <a:rPr lang="en-US" altLang="zh-CN" sz="1200" smtClean="0">
                <a:latin typeface="思源黑体 CN" panose="020B0500000000000000" pitchFamily="34" charset="-122"/>
                <a:ea typeface="思源黑体 CN" panose="020B0500000000000000" pitchFamily="34" charset="-122"/>
                <a:cs typeface="思源黑体 CN Normal" panose="020B0400000000000000" charset="-122"/>
                <a:sym typeface="思源黑体 CN" panose="020B0500000000000000" pitchFamily="34" charset="-122"/>
              </a:rPr>
              <a:t>IPv6</a:t>
            </a:r>
            <a:r>
              <a:rPr lang="zh-CN" altLang="en-US" sz="1200" smtClean="0">
                <a:latin typeface="思源黑体 CN" panose="020B0500000000000000" pitchFamily="34" charset="-122"/>
                <a:ea typeface="思源黑体 CN" panose="020B0500000000000000" pitchFamily="34" charset="-122"/>
                <a:cs typeface="思源黑体 CN Normal" panose="020B0400000000000000" charset="-122"/>
                <a:sym typeface="思源黑体 CN" panose="020B0500000000000000" pitchFamily="34" charset="-122"/>
              </a:rPr>
              <a:t>安全传输协议还有一些值得关注的特点。例如，该协议支持</a:t>
            </a:r>
            <a:r>
              <a:rPr lang="en-US" altLang="zh-CN" sz="1200" smtClean="0">
                <a:latin typeface="思源黑体 CN" panose="020B0500000000000000" pitchFamily="34" charset="-122"/>
                <a:ea typeface="思源黑体 CN" panose="020B0500000000000000" pitchFamily="34" charset="-122"/>
                <a:cs typeface="思源黑体 CN Normal" panose="020B0400000000000000" charset="-122"/>
                <a:sym typeface="思源黑体 CN" panose="020B0500000000000000" pitchFamily="34" charset="-122"/>
              </a:rPr>
              <a:t>IPsec</a:t>
            </a:r>
            <a:r>
              <a:rPr lang="zh-CN" altLang="en-US" sz="1200" smtClean="0">
                <a:latin typeface="思源黑体 CN" panose="020B0500000000000000" pitchFamily="34" charset="-122"/>
                <a:ea typeface="思源黑体 CN" panose="020B0500000000000000" pitchFamily="34" charset="-122"/>
                <a:cs typeface="思源黑体 CN Normal" panose="020B0400000000000000" charset="-122"/>
                <a:sym typeface="思源黑体 CN" panose="020B0500000000000000" pitchFamily="34" charset="-122"/>
              </a:rPr>
              <a:t>（</a:t>
            </a:r>
            <a:r>
              <a:rPr lang="en-US" altLang="zh-CN" sz="1200" smtClean="0">
                <a:latin typeface="思源黑体 CN" panose="020B0500000000000000" pitchFamily="34" charset="-122"/>
                <a:ea typeface="思源黑体 CN" panose="020B0500000000000000" pitchFamily="34" charset="-122"/>
                <a:cs typeface="思源黑体 CN Normal" panose="020B0400000000000000" charset="-122"/>
                <a:sym typeface="思源黑体 CN" panose="020B0500000000000000" pitchFamily="34" charset="-122"/>
              </a:rPr>
              <a:t>Internet Protocol Security</a:t>
            </a:r>
            <a:r>
              <a:rPr lang="zh-CN" altLang="en-US" sz="1200" smtClean="0">
                <a:latin typeface="思源黑体 CN" panose="020B0500000000000000" pitchFamily="34" charset="-122"/>
                <a:ea typeface="思源黑体 CN" panose="020B0500000000000000" pitchFamily="34" charset="-122"/>
                <a:cs typeface="思源黑体 CN Normal" panose="020B0400000000000000" charset="-122"/>
                <a:sym typeface="思源黑体 CN" panose="020B0500000000000000" pitchFamily="34" charset="-122"/>
              </a:rPr>
              <a:t>）机制，可以加密每个网络报文的数据内容和头部信息，并实现端到端的数据验证和完整性保护。此外，</a:t>
            </a:r>
            <a:r>
              <a:rPr lang="en-US" altLang="zh-CN" sz="1200" smtClean="0">
                <a:latin typeface="思源黑体 CN" panose="020B0500000000000000" pitchFamily="34" charset="-122"/>
                <a:ea typeface="思源黑体 CN" panose="020B0500000000000000" pitchFamily="34" charset="-122"/>
                <a:cs typeface="思源黑体 CN Normal" panose="020B0400000000000000" charset="-122"/>
                <a:sym typeface="思源黑体 CN" panose="020B0500000000000000" pitchFamily="34" charset="-122"/>
              </a:rPr>
              <a:t>IPv6</a:t>
            </a:r>
            <a:r>
              <a:rPr lang="zh-CN" altLang="en-US" sz="1200" smtClean="0">
                <a:latin typeface="思源黑体 CN" panose="020B0500000000000000" pitchFamily="34" charset="-122"/>
                <a:ea typeface="思源黑体 CN" panose="020B0500000000000000" pitchFamily="34" charset="-122"/>
                <a:cs typeface="思源黑体 CN Normal" panose="020B0400000000000000" charset="-122"/>
                <a:sym typeface="思源黑体 CN" panose="020B0500000000000000" pitchFamily="34" charset="-122"/>
              </a:rPr>
              <a:t>安全传输协议还可结合传输层协议（如</a:t>
            </a:r>
            <a:r>
              <a:rPr lang="en-US" altLang="zh-CN" sz="1200" smtClean="0">
                <a:latin typeface="思源黑体 CN" panose="020B0500000000000000" pitchFamily="34" charset="-122"/>
                <a:ea typeface="思源黑体 CN" panose="020B0500000000000000" pitchFamily="34" charset="-122"/>
                <a:cs typeface="思源黑体 CN Normal" panose="020B0400000000000000" charset="-122"/>
                <a:sym typeface="思源黑体 CN" panose="020B0500000000000000" pitchFamily="34" charset="-122"/>
              </a:rPr>
              <a:t>TCP</a:t>
            </a:r>
            <a:r>
              <a:rPr lang="zh-CN" altLang="en-US" sz="1200" smtClean="0">
                <a:latin typeface="思源黑体 CN" panose="020B0500000000000000" pitchFamily="34" charset="-122"/>
                <a:ea typeface="思源黑体 CN" panose="020B0500000000000000" pitchFamily="34" charset="-122"/>
                <a:cs typeface="思源黑体 CN Normal" panose="020B0400000000000000" charset="-122"/>
                <a:sym typeface="思源黑体 CN" panose="020B0500000000000000" pitchFamily="34" charset="-122"/>
              </a:rPr>
              <a:t>和</a:t>
            </a:r>
            <a:r>
              <a:rPr lang="en-US" altLang="zh-CN" sz="1200" smtClean="0">
                <a:latin typeface="思源黑体 CN" panose="020B0500000000000000" pitchFamily="34" charset="-122"/>
                <a:ea typeface="思源黑体 CN" panose="020B0500000000000000" pitchFamily="34" charset="-122"/>
                <a:cs typeface="思源黑体 CN Normal" panose="020B0400000000000000" charset="-122"/>
                <a:sym typeface="思源黑体 CN" panose="020B0500000000000000" pitchFamily="34" charset="-122"/>
              </a:rPr>
              <a:t>UDP</a:t>
            </a:r>
            <a:r>
              <a:rPr lang="zh-CN" altLang="en-US" sz="1200" smtClean="0">
                <a:latin typeface="思源黑体 CN" panose="020B0500000000000000" pitchFamily="34" charset="-122"/>
                <a:ea typeface="思源黑体 CN" panose="020B0500000000000000" pitchFamily="34" charset="-122"/>
                <a:cs typeface="思源黑体 CN Normal" panose="020B0400000000000000" charset="-122"/>
                <a:sym typeface="思源黑体 CN" panose="020B0500000000000000" pitchFamily="34" charset="-122"/>
              </a:rPr>
              <a:t>）和应用层协议（如</a:t>
            </a:r>
            <a:r>
              <a:rPr lang="en-US" altLang="zh-CN" sz="1200" smtClean="0">
                <a:latin typeface="思源黑体 CN" panose="020B0500000000000000" pitchFamily="34" charset="-122"/>
                <a:ea typeface="思源黑体 CN" panose="020B0500000000000000" pitchFamily="34" charset="-122"/>
                <a:cs typeface="思源黑体 CN Normal" panose="020B0400000000000000" charset="-122"/>
                <a:sym typeface="思源黑体 CN" panose="020B0500000000000000" pitchFamily="34" charset="-122"/>
              </a:rPr>
              <a:t>HTTP</a:t>
            </a:r>
            <a:r>
              <a:rPr lang="zh-CN" altLang="en-US" sz="1200" smtClean="0">
                <a:latin typeface="思源黑体 CN" panose="020B0500000000000000" pitchFamily="34" charset="-122"/>
                <a:ea typeface="思源黑体 CN" panose="020B0500000000000000" pitchFamily="34" charset="-122"/>
                <a:cs typeface="思源黑体 CN Normal" panose="020B0400000000000000" charset="-122"/>
                <a:sym typeface="思源黑体 CN" panose="020B0500000000000000" pitchFamily="34" charset="-122"/>
              </a:rPr>
              <a:t>和</a:t>
            </a:r>
            <a:r>
              <a:rPr lang="en-US" altLang="zh-CN" sz="1200" smtClean="0">
                <a:latin typeface="思源黑体 CN" panose="020B0500000000000000" pitchFamily="34" charset="-122"/>
                <a:ea typeface="思源黑体 CN" panose="020B0500000000000000" pitchFamily="34" charset="-122"/>
                <a:cs typeface="思源黑体 CN Normal" panose="020B0400000000000000" charset="-122"/>
                <a:sym typeface="思源黑体 CN" panose="020B0500000000000000" pitchFamily="34" charset="-122"/>
              </a:rPr>
              <a:t>FTP</a:t>
            </a:r>
            <a:r>
              <a:rPr lang="zh-CN" altLang="en-US" sz="1200" smtClean="0">
                <a:latin typeface="思源黑体 CN" panose="020B0500000000000000" pitchFamily="34" charset="-122"/>
                <a:ea typeface="思源黑体 CN" panose="020B0500000000000000" pitchFamily="34" charset="-122"/>
                <a:cs typeface="思源黑体 CN Normal" panose="020B0400000000000000" charset="-122"/>
                <a:sym typeface="思源黑体 CN" panose="020B0500000000000000" pitchFamily="34" charset="-122"/>
              </a:rPr>
              <a:t>）进行细粒度的访问控制，实现对特定网络访问的策略限制。
总之，</a:t>
            </a:r>
            <a:r>
              <a:rPr lang="en-US" altLang="zh-CN" sz="1200" smtClean="0">
                <a:latin typeface="思源黑体 CN" panose="020B0500000000000000" pitchFamily="34" charset="-122"/>
                <a:ea typeface="思源黑体 CN" panose="020B0500000000000000" pitchFamily="34" charset="-122"/>
                <a:cs typeface="思源黑体 CN Normal" panose="020B0400000000000000" charset="-122"/>
                <a:sym typeface="思源黑体 CN" panose="020B0500000000000000" pitchFamily="34" charset="-122"/>
              </a:rPr>
              <a:t>IPv6</a:t>
            </a:r>
            <a:r>
              <a:rPr lang="zh-CN" altLang="en-US" sz="1200" smtClean="0">
                <a:latin typeface="思源黑体 CN" panose="020B0500000000000000" pitchFamily="34" charset="-122"/>
                <a:ea typeface="思源黑体 CN" panose="020B0500000000000000" pitchFamily="34" charset="-122"/>
                <a:cs typeface="思源黑体 CN Normal" panose="020B0400000000000000" charset="-122"/>
                <a:sym typeface="思源黑体 CN" panose="020B0500000000000000" pitchFamily="34" charset="-122"/>
              </a:rPr>
              <a:t>安全传输协议的应用对于保障</a:t>
            </a:r>
            <a:r>
              <a:rPr lang="en-US" altLang="zh-CN" sz="1200" smtClean="0">
                <a:latin typeface="思源黑体 CN" panose="020B0500000000000000" pitchFamily="34" charset="-122"/>
                <a:ea typeface="思源黑体 CN" panose="020B0500000000000000" pitchFamily="34" charset="-122"/>
                <a:cs typeface="思源黑体 CN Normal" panose="020B0400000000000000" charset="-122"/>
                <a:sym typeface="思源黑体 CN" panose="020B0500000000000000" pitchFamily="34" charset="-122"/>
              </a:rPr>
              <a:t>IPv6</a:t>
            </a:r>
            <a:r>
              <a:rPr lang="zh-CN" altLang="en-US" sz="1200" smtClean="0">
                <a:latin typeface="思源黑体 CN" panose="020B0500000000000000" pitchFamily="34" charset="-122"/>
                <a:ea typeface="思源黑体 CN" panose="020B0500000000000000" pitchFamily="34" charset="-122"/>
                <a:cs typeface="思源黑体 CN Normal" panose="020B0400000000000000" charset="-122"/>
                <a:sym typeface="思源黑体 CN" panose="020B0500000000000000" pitchFamily="34" charset="-122"/>
              </a:rPr>
              <a:t>网络安全至关重要。在具体实现时，需要结合实际需求和网络环境，选择合适的加密算法和认证方式，并进行有效的策略管理和监控，以确保网络数据传输的安全性和可靠性。</a:t>
            </a:r>
            <a:endParaRPr lang="zh-CN" altLang="en-US" sz="1200" dirty="0">
              <a:latin typeface="思源黑体 CN" panose="020B0500000000000000" pitchFamily="34" charset="-122"/>
              <a:ea typeface="思源黑体 CN" panose="020B0500000000000000" pitchFamily="34" charset="-122"/>
              <a:cs typeface="思源黑体 CN Normal" panose="020B0400000000000000" charset="-122"/>
              <a:sym typeface="思源黑体 CN" panose="020B0500000000000000" pitchFamily="34" charset="-122"/>
            </a:endParaRPr>
          </a:p>
        </p:txBody>
      </p:sp>
      <p:sp>
        <p:nvSpPr>
          <p:cNvPr id="10" name="图片1"/>
          <p:cNvSpPr/>
          <p:nvPr>
            <p:custDataLst>
              <p:tags r:id="rId6"/>
            </p:custDataLst>
          </p:nvPr>
        </p:nvSpPr>
        <p:spPr>
          <a:xfrm>
            <a:off x="6233831" y="253408"/>
            <a:ext cx="3548123" cy="3548124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588" h="5588">
                <a:moveTo>
                  <a:pt x="2794" y="0"/>
                </a:moveTo>
                <a:cubicBezTo>
                  <a:pt x="2883" y="0"/>
                  <a:pt x="2972" y="34"/>
                  <a:pt x="3040" y="102"/>
                </a:cubicBezTo>
                <a:lnTo>
                  <a:pt x="5486" y="2548"/>
                </a:lnTo>
                <a:cubicBezTo>
                  <a:pt x="5622" y="2684"/>
                  <a:pt x="5622" y="2904"/>
                  <a:pt x="5486" y="3040"/>
                </a:cubicBezTo>
                <a:lnTo>
                  <a:pt x="3040" y="5486"/>
                </a:lnTo>
                <a:cubicBezTo>
                  <a:pt x="2904" y="5622"/>
                  <a:pt x="2684" y="5622"/>
                  <a:pt x="2548" y="5486"/>
                </a:cubicBezTo>
                <a:lnTo>
                  <a:pt x="102" y="3040"/>
                </a:lnTo>
                <a:cubicBezTo>
                  <a:pt x="-34" y="2904"/>
                  <a:pt x="-34" y="2684"/>
                  <a:pt x="102" y="2548"/>
                </a:cubicBezTo>
                <a:lnTo>
                  <a:pt x="2548" y="102"/>
                </a:lnTo>
                <a:cubicBezTo>
                  <a:pt x="2616" y="34"/>
                  <a:pt x="2705" y="0"/>
                  <a:pt x="2794" y="0"/>
                </a:cubicBezTo>
                <a:close/>
              </a:path>
            </a:pathLst>
          </a:custGeom>
          <a:blipFill dpi="0" rotWithShape="0">
            <a:blip r:embed="rId11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9" name="图片2"/>
          <p:cNvSpPr/>
          <p:nvPr>
            <p:custDataLst>
              <p:tags r:id="rId7"/>
            </p:custDataLst>
          </p:nvPr>
        </p:nvSpPr>
        <p:spPr>
          <a:xfrm>
            <a:off x="8406416" y="2352947"/>
            <a:ext cx="3548123" cy="3548124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588" h="5588">
                <a:moveTo>
                  <a:pt x="2794" y="0"/>
                </a:moveTo>
                <a:cubicBezTo>
                  <a:pt x="2883" y="0"/>
                  <a:pt x="2972" y="34"/>
                  <a:pt x="3040" y="102"/>
                </a:cubicBezTo>
                <a:lnTo>
                  <a:pt x="5486" y="2548"/>
                </a:lnTo>
                <a:cubicBezTo>
                  <a:pt x="5622" y="2684"/>
                  <a:pt x="5622" y="2904"/>
                  <a:pt x="5486" y="3040"/>
                </a:cubicBezTo>
                <a:lnTo>
                  <a:pt x="3040" y="5486"/>
                </a:lnTo>
                <a:cubicBezTo>
                  <a:pt x="2904" y="5622"/>
                  <a:pt x="2684" y="5622"/>
                  <a:pt x="2548" y="5486"/>
                </a:cubicBezTo>
                <a:lnTo>
                  <a:pt x="102" y="3040"/>
                </a:lnTo>
                <a:cubicBezTo>
                  <a:pt x="-34" y="2904"/>
                  <a:pt x="-34" y="2684"/>
                  <a:pt x="102" y="2548"/>
                </a:cubicBezTo>
                <a:lnTo>
                  <a:pt x="2548" y="102"/>
                </a:lnTo>
                <a:cubicBezTo>
                  <a:pt x="2616" y="34"/>
                  <a:pt x="2705" y="0"/>
                  <a:pt x="2794" y="0"/>
                </a:cubicBezTo>
                <a:close/>
              </a:path>
            </a:pathLst>
          </a:custGeom>
          <a:blipFill dpi="0" rotWithShape="0">
            <a:blip r:embed="rId1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5" name="!!平滑5"/>
          <p:cNvGrpSpPr/>
          <p:nvPr/>
        </p:nvGrpSpPr>
        <p:grpSpPr>
          <a:xfrm>
            <a:off x="8329396" y="766454"/>
            <a:ext cx="1655676" cy="607719"/>
            <a:chOff x="5862918" y="4812844"/>
            <a:chExt cx="3893770" cy="1429217"/>
          </a:xfrm>
        </p:grpSpPr>
        <p:sp>
          <p:nvSpPr>
            <p:cNvPr id="6" name="Freeform 5"/>
            <p:cNvSpPr/>
            <p:nvPr/>
          </p:nvSpPr>
          <p:spPr>
            <a:xfrm>
              <a:off x="5862919" y="4812844"/>
              <a:ext cx="3893769" cy="581341"/>
            </a:xfrm>
            <a:custGeom>
              <a:avLst/>
              <a:gdLst>
                <a:gd name="connsiteX0" fmla="*/ 0 w 3893769"/>
                <a:gd name="connsiteY0" fmla="*/ 581340 h 581341"/>
                <a:gd name="connsiteX1" fmla="*/ 775120 w 3893769"/>
                <a:gd name="connsiteY1" fmla="*/ 6056 h 581341"/>
                <a:gd name="connsiteX2" fmla="*/ 1556296 w 3893769"/>
                <a:gd name="connsiteY2" fmla="*/ 581340 h 581341"/>
                <a:gd name="connsiteX3" fmla="*/ 2331417 w 3893769"/>
                <a:gd name="connsiteY3" fmla="*/ 0 h 581341"/>
                <a:gd name="connsiteX4" fmla="*/ 3118649 w 3893769"/>
                <a:gd name="connsiteY4" fmla="*/ 581340 h 581341"/>
                <a:gd name="connsiteX5" fmla="*/ 3893769 w 3893769"/>
                <a:gd name="connsiteY5" fmla="*/ 0 h 581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93769" h="581341">
                  <a:moveTo>
                    <a:pt x="0" y="581340"/>
                  </a:moveTo>
                  <a:cubicBezTo>
                    <a:pt x="257868" y="293698"/>
                    <a:pt x="515737" y="6056"/>
                    <a:pt x="775120" y="6056"/>
                  </a:cubicBezTo>
                  <a:cubicBezTo>
                    <a:pt x="1034503" y="6056"/>
                    <a:pt x="1296913" y="582349"/>
                    <a:pt x="1556296" y="581340"/>
                  </a:cubicBezTo>
                  <a:cubicBezTo>
                    <a:pt x="1815679" y="580331"/>
                    <a:pt x="2071025" y="0"/>
                    <a:pt x="2331417" y="0"/>
                  </a:cubicBezTo>
                  <a:cubicBezTo>
                    <a:pt x="2591809" y="0"/>
                    <a:pt x="2858257" y="581340"/>
                    <a:pt x="3118649" y="581340"/>
                  </a:cubicBezTo>
                  <a:cubicBezTo>
                    <a:pt x="3379041" y="581340"/>
                    <a:pt x="3758527" y="57528"/>
                    <a:pt x="3893769" y="0"/>
                  </a:cubicBezTo>
                </a:path>
              </a:pathLst>
            </a:custGeom>
            <a:noFill/>
            <a:ln w="57150"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Freeform 6"/>
            <p:cNvSpPr/>
            <p:nvPr/>
          </p:nvSpPr>
          <p:spPr>
            <a:xfrm>
              <a:off x="5862918" y="5236782"/>
              <a:ext cx="3893769" cy="581341"/>
            </a:xfrm>
            <a:custGeom>
              <a:avLst/>
              <a:gdLst>
                <a:gd name="connsiteX0" fmla="*/ 0 w 3893769"/>
                <a:gd name="connsiteY0" fmla="*/ 581340 h 581341"/>
                <a:gd name="connsiteX1" fmla="*/ 775120 w 3893769"/>
                <a:gd name="connsiteY1" fmla="*/ 6056 h 581341"/>
                <a:gd name="connsiteX2" fmla="*/ 1556296 w 3893769"/>
                <a:gd name="connsiteY2" fmla="*/ 581340 h 581341"/>
                <a:gd name="connsiteX3" fmla="*/ 2331417 w 3893769"/>
                <a:gd name="connsiteY3" fmla="*/ 0 h 581341"/>
                <a:gd name="connsiteX4" fmla="*/ 3118649 w 3893769"/>
                <a:gd name="connsiteY4" fmla="*/ 581340 h 581341"/>
                <a:gd name="connsiteX5" fmla="*/ 3893769 w 3893769"/>
                <a:gd name="connsiteY5" fmla="*/ 0 h 581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93769" h="581341">
                  <a:moveTo>
                    <a:pt x="0" y="581340"/>
                  </a:moveTo>
                  <a:cubicBezTo>
                    <a:pt x="257868" y="293698"/>
                    <a:pt x="515737" y="6056"/>
                    <a:pt x="775120" y="6056"/>
                  </a:cubicBezTo>
                  <a:cubicBezTo>
                    <a:pt x="1034503" y="6056"/>
                    <a:pt x="1296913" y="582349"/>
                    <a:pt x="1556296" y="581340"/>
                  </a:cubicBezTo>
                  <a:cubicBezTo>
                    <a:pt x="1815679" y="580331"/>
                    <a:pt x="2071025" y="0"/>
                    <a:pt x="2331417" y="0"/>
                  </a:cubicBezTo>
                  <a:cubicBezTo>
                    <a:pt x="2591809" y="0"/>
                    <a:pt x="2858257" y="581340"/>
                    <a:pt x="3118649" y="581340"/>
                  </a:cubicBezTo>
                  <a:cubicBezTo>
                    <a:pt x="3379041" y="581340"/>
                    <a:pt x="3758527" y="57528"/>
                    <a:pt x="3893769" y="0"/>
                  </a:cubicBezTo>
                </a:path>
              </a:pathLst>
            </a:custGeom>
            <a:noFill/>
            <a:ln w="57150"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Freeform 7"/>
            <p:cNvSpPr/>
            <p:nvPr/>
          </p:nvSpPr>
          <p:spPr>
            <a:xfrm>
              <a:off x="5862918" y="5660720"/>
              <a:ext cx="3893769" cy="581341"/>
            </a:xfrm>
            <a:custGeom>
              <a:avLst/>
              <a:gdLst>
                <a:gd name="connsiteX0" fmla="*/ 0 w 3893769"/>
                <a:gd name="connsiteY0" fmla="*/ 581340 h 581341"/>
                <a:gd name="connsiteX1" fmla="*/ 775120 w 3893769"/>
                <a:gd name="connsiteY1" fmla="*/ 6056 h 581341"/>
                <a:gd name="connsiteX2" fmla="*/ 1556296 w 3893769"/>
                <a:gd name="connsiteY2" fmla="*/ 581340 h 581341"/>
                <a:gd name="connsiteX3" fmla="*/ 2331417 w 3893769"/>
                <a:gd name="connsiteY3" fmla="*/ 0 h 581341"/>
                <a:gd name="connsiteX4" fmla="*/ 3118649 w 3893769"/>
                <a:gd name="connsiteY4" fmla="*/ 581340 h 581341"/>
                <a:gd name="connsiteX5" fmla="*/ 3893769 w 3893769"/>
                <a:gd name="connsiteY5" fmla="*/ 0 h 581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93769" h="581341">
                  <a:moveTo>
                    <a:pt x="0" y="581340"/>
                  </a:moveTo>
                  <a:cubicBezTo>
                    <a:pt x="257868" y="293698"/>
                    <a:pt x="515737" y="6056"/>
                    <a:pt x="775120" y="6056"/>
                  </a:cubicBezTo>
                  <a:cubicBezTo>
                    <a:pt x="1034503" y="6056"/>
                    <a:pt x="1296913" y="582349"/>
                    <a:pt x="1556296" y="581340"/>
                  </a:cubicBezTo>
                  <a:cubicBezTo>
                    <a:pt x="1815679" y="580331"/>
                    <a:pt x="2071025" y="0"/>
                    <a:pt x="2331417" y="0"/>
                  </a:cubicBezTo>
                  <a:cubicBezTo>
                    <a:pt x="2591809" y="0"/>
                    <a:pt x="2858257" y="581340"/>
                    <a:pt x="3118649" y="581340"/>
                  </a:cubicBezTo>
                  <a:cubicBezTo>
                    <a:pt x="3379041" y="581340"/>
                    <a:pt x="3758527" y="57528"/>
                    <a:pt x="3893769" y="0"/>
                  </a:cubicBezTo>
                </a:path>
              </a:pathLst>
            </a:custGeom>
            <a:noFill/>
            <a:ln w="57150"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0996800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>
        <p14:flythrough/>
      </p:transition>
    </mc:Choice>
    <mc:Fallback>
      <p:transition spd="slow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3" presetClass="entr" presetSubtype="28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/3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/3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to="" calcmode="lin" valueType="num">
                                          <p:cBhvr>
                                            <p:cTn id="11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(0.5*#ppt_w+0.5)*(abs(#ppt_x-0.5))/(#ppt_x-0.5)*((MAX((MIN((COS(atan(abs((#ppt_y-0.5)/(#ppt_x-0.5))))),0.71)),-0.71))/0.71)+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12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(0.5*#ppt_h+0.5)*(abs(#ppt_y-0.5))/(#ppt_y-0.5)*((MAX((MIN((SIN(atan(abs((#ppt_y-0.5)/(#ppt_x-0.5))))),0.71)),-0.71))/0.71)+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13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style.opacity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to="" calcmode="lin" valueType="num">
                                          <p:cBhvr>
                                            <p:cTn id="16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(0.5*#ppt_w+0.5)*(abs(#ppt_x-0.5))/(#ppt_x-0.5)*((MAX((MIN((COS(atan(abs((#ppt_y-0.5)/(#ppt_x-0.5))))),0.71)),-0.71))/0.71)+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17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(0.5*#ppt_h+0.5)*(abs(#ppt_y-0.5))/(#ppt_y-0.5)*((MAX((MIN((SIN(atan(abs((#ppt_y-0.5)/(#ppt_x-0.5))))),0.71)),-0.71))/0.71)+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18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style.opacity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to="" calcmode="lin" valueType="num">
                                          <p:cBhvr>
                                            <p:cTn id="21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(0.5*#ppt_w+0.5)*(abs(#ppt_x-0.5))/(#ppt_x-0.5)*((MAX((MIN((COS(atan(abs((#ppt_y-0.5)/(#ppt_x-0.5))))),0.71)),-0.71))/0.71)+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22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(0.5*#ppt_h+0.5)*(abs(#ppt_y-0.5))/(#ppt_y-0.5)*((MAX((MIN((SIN(atan(abs((#ppt_y-0.5)/(#ppt_x-0.5))))),0.71)),-0.71))/0.71)+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23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style.opacity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53" presetClass="entr" presetSubtype="16" fill="hold" grpId="0" nodeType="withEffect" p14:presetBounceEnd="10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to="" calcmode="lin" valueType="num">
                                          <p:cBhvr>
                                            <p:cTn id="31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(0.5*#ppt_w+0.5)*(abs(#ppt_x-0.5))/(#ppt_x-0.5)*((MAX((MIN((COS(atan(abs((#ppt_y-0.5)/(#ppt_x-0.5))))),0.71)),-0.71))/0.71)+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32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(0.5*#ppt_h+0.5)*(abs(#ppt_y-0.5))/(#ppt_y-0.5)*((MAX((MIN((SIN(atan(abs((#ppt_y-0.5)/(#ppt_x-0.5))))),0.71)),-0.71))/0.71)+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33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style.opacity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to="" calcmode="lin" valueType="num">
                                          <p:cBhvr>
                                            <p:cTn id="36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(0.5*#ppt_w+0.5)*(abs(#ppt_x-0.5))/(#ppt_x-0.5)*((MAX((MIN((COS(atan(abs((#ppt_y-0.5)/(#ppt_x-0.5))))),0.71)),-0.71))/0.71)+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37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(0.5*#ppt_h+0.5)*(abs(#ppt_y-0.5))/(#ppt_y-0.5)*((MAX((MIN((SIN(atan(abs((#ppt_y-0.5)/(#ppt_x-0.5))))),0.71)),-0.71))/0.71)+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38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style.opacity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to="" calcmode="lin" valueType="num">
                                          <p:cBhvr>
                                            <p:cTn id="41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(0.5*#ppt_w+0.5)*(abs(#ppt_x-0.5))/(#ppt_x-0.5)*((MAX((MIN((COS(atan(abs((#ppt_y-0.5)/(#ppt_x-0.5))))),0.71)),-0.71))/0.71)+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42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(0.5*#ppt_h+0.5)*(abs(#ppt_y-0.5))/(#ppt_y-0.5)*((MAX((MIN((SIN(atan(abs((#ppt_y-0.5)/(#ppt_x-0.5))))),0.71)),-0.71))/0.71)+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43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style.opacity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4" presetID="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to="" calcmode="lin" valueType="num">
                                          <p:cBhvr>
                                            <p:cTn id="46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(0.5*#ppt_w+0.5)*(abs(#ppt_x-0.5))/(#ppt_x-0.5)*((MAX((MIN((COS(atan(abs((#ppt_y-0.5)/(#ppt_x-0.5))))),0.71)),-0.71))/0.71)+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47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(0.5*#ppt_h+0.5)*(abs(#ppt_y-0.5))/(#ppt_y-0.5)*((MAX((MIN((SIN(atan(abs((#ppt_y-0.5)/(#ppt_x-0.5))))),0.71)),-0.71))/0.71)+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48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style.opacity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to="" calcmode="lin" valueType="num">
                                          <p:cBhvr>
                                            <p:cTn id="51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(0.5*#ppt_w+0.5)*(abs(#ppt_x-0.5))/(#ppt_x-0.5)*((MAX((MIN((COS(atan(abs((#ppt_y-0.5)/(#ppt_x-0.5))))),0.71)),-0.71))/0.71)+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52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(0.5*#ppt_h+0.5)*(abs(#ppt_y-0.5))/(#ppt_y-0.5)*((MAX((MIN((SIN(atan(abs((#ppt_y-0.5)/(#ppt_x-0.5))))),0.71)),-0.71))/0.71)+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53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style.opacity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 animBg="1"/>
          <p:bldP spid="14" grpId="0" animBg="1"/>
          <p:bldP spid="30" grpId="0" animBg="1"/>
          <p:bldP spid="4" grpId="0"/>
          <p:bldP spid="57" grpId="0" animBg="1"/>
          <p:bldP spid="9" grpId="0"/>
          <p:bldP spid="10" grpId="0" animBg="1"/>
          <p:bldP spid="29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3" presetClass="entr" presetSubtype="28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/3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/3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to="" calcmode="lin" valueType="num">
                                          <p:cBhvr>
                                            <p:cTn id="11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(0.5*#ppt_w+0.5)*(abs(#ppt_x-0.5))/(#ppt_x-0.5)*((MAX((MIN((COS(atan(abs((#ppt_y-0.5)/(#ppt_x-0.5))))),0.71)),-0.71))/0.71)+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12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(0.5*#ppt_h+0.5)*(abs(#ppt_y-0.5))/(#ppt_y-0.5)*((MAX((MIN((SIN(atan(abs((#ppt_y-0.5)/(#ppt_x-0.5))))),0.71)),-0.71))/0.71)+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13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style.opacity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to="" calcmode="lin" valueType="num">
                                          <p:cBhvr>
                                            <p:cTn id="16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(0.5*#ppt_w+0.5)*(abs(#ppt_x-0.5))/(#ppt_x-0.5)*((MAX((MIN((COS(atan(abs((#ppt_y-0.5)/(#ppt_x-0.5))))),0.71)),-0.71))/0.71)+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17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(0.5*#ppt_h+0.5)*(abs(#ppt_y-0.5))/(#ppt_y-0.5)*((MAX((MIN((SIN(atan(abs((#ppt_y-0.5)/(#ppt_x-0.5))))),0.71)),-0.71))/0.71)+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18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style.opacity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to="" calcmode="lin" valueType="num">
                                          <p:cBhvr>
                                            <p:cTn id="21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(0.5*#ppt_w+0.5)*(abs(#ppt_x-0.5))/(#ppt_x-0.5)*((MAX((MIN((COS(atan(abs((#ppt_y-0.5)/(#ppt_x-0.5))))),0.71)),-0.71))/0.71)+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22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(0.5*#ppt_h+0.5)*(abs(#ppt_y-0.5))/(#ppt_y-0.5)*((MAX((MIN((SIN(atan(abs((#ppt_y-0.5)/(#ppt_x-0.5))))),0.71)),-0.71))/0.71)+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23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style.opacity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to="" calcmode="lin" valueType="num">
                                          <p:cBhvr>
                                            <p:cTn id="31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(0.5*#ppt_w+0.5)*(abs(#ppt_x-0.5))/(#ppt_x-0.5)*((MAX((MIN((COS(atan(abs((#ppt_y-0.5)/(#ppt_x-0.5))))),0.71)),-0.71))/0.71)+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32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(0.5*#ppt_h+0.5)*(abs(#ppt_y-0.5))/(#ppt_y-0.5)*((MAX((MIN((SIN(atan(abs((#ppt_y-0.5)/(#ppt_x-0.5))))),0.71)),-0.71))/0.71)+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33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style.opacity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to="" calcmode="lin" valueType="num">
                                          <p:cBhvr>
                                            <p:cTn id="36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(0.5*#ppt_w+0.5)*(abs(#ppt_x-0.5))/(#ppt_x-0.5)*((MAX((MIN((COS(atan(abs((#ppt_y-0.5)/(#ppt_x-0.5))))),0.71)),-0.71))/0.71)+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37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(0.5*#ppt_h+0.5)*(abs(#ppt_y-0.5))/(#ppt_y-0.5)*((MAX((MIN((SIN(atan(abs((#ppt_y-0.5)/(#ppt_x-0.5))))),0.71)),-0.71))/0.71)+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38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style.opacity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to="" calcmode="lin" valueType="num">
                                          <p:cBhvr>
                                            <p:cTn id="41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(0.5*#ppt_w+0.5)*(abs(#ppt_x-0.5))/(#ppt_x-0.5)*((MAX((MIN((COS(atan(abs((#ppt_y-0.5)/(#ppt_x-0.5))))),0.71)),-0.71))/0.71)+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42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(0.5*#ppt_h+0.5)*(abs(#ppt_y-0.5))/(#ppt_y-0.5)*((MAX((MIN((SIN(atan(abs((#ppt_y-0.5)/(#ppt_x-0.5))))),0.71)),-0.71))/0.71)+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43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style.opacity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4" presetID="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to="" calcmode="lin" valueType="num">
                                          <p:cBhvr>
                                            <p:cTn id="46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(0.5*#ppt_w+0.5)*(abs(#ppt_x-0.5))/(#ppt_x-0.5)*((MAX((MIN((COS(atan(abs((#ppt_y-0.5)/(#ppt_x-0.5))))),0.71)),-0.71))/0.71)+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47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(0.5*#ppt_h+0.5)*(abs(#ppt_y-0.5))/(#ppt_y-0.5)*((MAX((MIN((SIN(atan(abs((#ppt_y-0.5)/(#ppt_x-0.5))))),0.71)),-0.71))/0.71)+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48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style.opacity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to="" calcmode="lin" valueType="num">
                                          <p:cBhvr>
                                            <p:cTn id="51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(0.5*#ppt_w+0.5)*(abs(#ppt_x-0.5))/(#ppt_x-0.5)*((MAX((MIN((COS(atan(abs((#ppt_y-0.5)/(#ppt_x-0.5))))),0.71)),-0.71))/0.71)+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52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(0.5*#ppt_h+0.5)*(abs(#ppt_y-0.5))/(#ppt_y-0.5)*((MAX((MIN((SIN(atan(abs((#ppt_y-0.5)/(#ppt_x-0.5))))),0.71)),-0.71))/0.71)+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53" dur="5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style.opacity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 animBg="1"/>
          <p:bldP spid="14" grpId="0" animBg="1"/>
          <p:bldP spid="30" grpId="0" animBg="1"/>
          <p:bldP spid="4" grpId="0"/>
          <p:bldP spid="57" grpId="0" animBg="1"/>
          <p:bldP spid="9" grpId="0"/>
          <p:bldP spid="10" grpId="0" animBg="1"/>
          <p:bldP spid="29" grpId="0" animBg="1"/>
        </p:bldLst>
      </p:timing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>
            <a:extLst>
              <a:ext uri="{FF2B5EF4-FFF2-40B4-BE49-F238E27FC236}">
                <a16:creationId xmlns:a16="http://schemas.microsoft.com/office/drawing/2014/main" xmlns="" id="{56B58536-CE1E-EEC2-4CD0-42F7E84605F5}"/>
              </a:ext>
            </a:extLst>
          </p:cNvPr>
          <p:cNvSpPr/>
          <p:nvPr/>
        </p:nvSpPr>
        <p:spPr>
          <a:xfrm>
            <a:off x="89942" y="97436"/>
            <a:ext cx="12007120" cy="6655632"/>
          </a:xfrm>
          <a:prstGeom prst="rect">
            <a:avLst/>
          </a:prstGeom>
          <a:noFill/>
          <a:ln w="203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xmlns="" id="{0A5B2FFF-78C4-6C52-BEF0-2430BAC23545}"/>
              </a:ext>
            </a:extLst>
          </p:cNvPr>
          <p:cNvSpPr/>
          <p:nvPr/>
        </p:nvSpPr>
        <p:spPr>
          <a:xfrm>
            <a:off x="1962728" y="2649699"/>
            <a:ext cx="2336800" cy="664286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chatppt_photo">
            <a:extLst>
              <a:ext uri="{FF2B5EF4-FFF2-40B4-BE49-F238E27FC236}">
                <a16:creationId xmlns:a16="http://schemas.microsoft.com/office/drawing/2014/main" xmlns="" id="{9C8B7AB8-19F3-4AD4-1DAF-06026901D60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4165986" y="2688493"/>
            <a:ext cx="10745867" cy="4169507"/>
          </a:xfrm>
          <a:prstGeom prst="rect">
            <a:avLst/>
          </a:prstGeom>
        </p:spPr>
      </p:pic>
      <p:sp>
        <p:nvSpPr>
          <p:cNvPr id="13" name="图形 11">
            <a:extLst>
              <a:ext uri="{FF2B5EF4-FFF2-40B4-BE49-F238E27FC236}">
                <a16:creationId xmlns:a16="http://schemas.microsoft.com/office/drawing/2014/main" xmlns="" id="{513A19CC-CD57-51D4-F3AD-0EEDA0E51788}"/>
              </a:ext>
            </a:extLst>
          </p:cNvPr>
          <p:cNvSpPr/>
          <p:nvPr/>
        </p:nvSpPr>
        <p:spPr>
          <a:xfrm>
            <a:off x="4364431" y="4160701"/>
            <a:ext cx="474134" cy="473808"/>
          </a:xfrm>
          <a:custGeom>
            <a:avLst/>
            <a:gdLst>
              <a:gd name="connsiteX0" fmla="*/ 271055 w 541867"/>
              <a:gd name="connsiteY0" fmla="*/ -823 h 541494"/>
              <a:gd name="connsiteX1" fmla="*/ 309 w 541867"/>
              <a:gd name="connsiteY1" fmla="*/ 269923 h 541494"/>
              <a:gd name="connsiteX2" fmla="*/ 271055 w 541867"/>
              <a:gd name="connsiteY2" fmla="*/ 540671 h 541494"/>
              <a:gd name="connsiteX3" fmla="*/ 542176 w 541867"/>
              <a:gd name="connsiteY3" fmla="*/ 270297 h 541494"/>
              <a:gd name="connsiteX4" fmla="*/ 542176 w 541867"/>
              <a:gd name="connsiteY4" fmla="*/ 269923 h 541494"/>
              <a:gd name="connsiteX5" fmla="*/ 271430 w 541867"/>
              <a:gd name="connsiteY5" fmla="*/ -823 h 541494"/>
              <a:gd name="connsiteX6" fmla="*/ 271055 w 541867"/>
              <a:gd name="connsiteY6" fmla="*/ -823 h 541494"/>
              <a:gd name="connsiteX7" fmla="*/ 398861 w 541867"/>
              <a:gd name="connsiteY7" fmla="*/ 305425 h 541494"/>
              <a:gd name="connsiteX8" fmla="*/ 299270 w 541867"/>
              <a:gd name="connsiteY8" fmla="*/ 305425 h 541494"/>
              <a:gd name="connsiteX9" fmla="*/ 299270 w 541867"/>
              <a:gd name="connsiteY9" fmla="*/ 405204 h 541494"/>
              <a:gd name="connsiteX10" fmla="*/ 271243 w 541867"/>
              <a:gd name="connsiteY10" fmla="*/ 433232 h 541494"/>
              <a:gd name="connsiteX11" fmla="*/ 271243 w 541867"/>
              <a:gd name="connsiteY11" fmla="*/ 433232 h 541494"/>
              <a:gd name="connsiteX12" fmla="*/ 243215 w 541867"/>
              <a:gd name="connsiteY12" fmla="*/ 405204 h 541494"/>
              <a:gd name="connsiteX13" fmla="*/ 243215 w 541867"/>
              <a:gd name="connsiteY13" fmla="*/ 305425 h 541494"/>
              <a:gd name="connsiteX14" fmla="*/ 143437 w 541867"/>
              <a:gd name="connsiteY14" fmla="*/ 305425 h 541494"/>
              <a:gd name="connsiteX15" fmla="*/ 115409 w 541867"/>
              <a:gd name="connsiteY15" fmla="*/ 277398 h 541494"/>
              <a:gd name="connsiteX16" fmla="*/ 143437 w 541867"/>
              <a:gd name="connsiteY16" fmla="*/ 249370 h 541494"/>
              <a:gd name="connsiteX17" fmla="*/ 243215 w 541867"/>
              <a:gd name="connsiteY17" fmla="*/ 249370 h 541494"/>
              <a:gd name="connsiteX18" fmla="*/ 243215 w 541867"/>
              <a:gd name="connsiteY18" fmla="*/ 149591 h 541494"/>
              <a:gd name="connsiteX19" fmla="*/ 271243 w 541867"/>
              <a:gd name="connsiteY19" fmla="*/ 121564 h 541494"/>
              <a:gd name="connsiteX20" fmla="*/ 271243 w 541867"/>
              <a:gd name="connsiteY20" fmla="*/ 121564 h 541494"/>
              <a:gd name="connsiteX21" fmla="*/ 299270 w 541867"/>
              <a:gd name="connsiteY21" fmla="*/ 149591 h 541494"/>
              <a:gd name="connsiteX22" fmla="*/ 299270 w 541867"/>
              <a:gd name="connsiteY22" fmla="*/ 249370 h 541494"/>
              <a:gd name="connsiteX23" fmla="*/ 399048 w 541867"/>
              <a:gd name="connsiteY23" fmla="*/ 249370 h 541494"/>
              <a:gd name="connsiteX24" fmla="*/ 427076 w 541867"/>
              <a:gd name="connsiteY24" fmla="*/ 277398 h 541494"/>
              <a:gd name="connsiteX25" fmla="*/ 399048 w 541867"/>
              <a:gd name="connsiteY25" fmla="*/ 305425 h 541494"/>
              <a:gd name="connsiteX26" fmla="*/ 398861 w 541867"/>
              <a:gd name="connsiteY26" fmla="*/ 305425 h 541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541867" h="541494">
                <a:moveTo>
                  <a:pt x="271055" y="-823"/>
                </a:moveTo>
                <a:cubicBezTo>
                  <a:pt x="121519" y="-823"/>
                  <a:pt x="309" y="120387"/>
                  <a:pt x="309" y="269923"/>
                </a:cubicBezTo>
                <a:cubicBezTo>
                  <a:pt x="309" y="419461"/>
                  <a:pt x="121519" y="540671"/>
                  <a:pt x="271055" y="540671"/>
                </a:cubicBezTo>
                <a:cubicBezTo>
                  <a:pt x="420592" y="540876"/>
                  <a:pt x="541971" y="419834"/>
                  <a:pt x="542176" y="270297"/>
                </a:cubicBezTo>
                <a:cubicBezTo>
                  <a:pt x="542176" y="270166"/>
                  <a:pt x="542176" y="270054"/>
                  <a:pt x="542176" y="269923"/>
                </a:cubicBezTo>
                <a:cubicBezTo>
                  <a:pt x="542176" y="120387"/>
                  <a:pt x="420966" y="-823"/>
                  <a:pt x="271430" y="-823"/>
                </a:cubicBezTo>
                <a:cubicBezTo>
                  <a:pt x="271298" y="-823"/>
                  <a:pt x="271187" y="-823"/>
                  <a:pt x="271055" y="-823"/>
                </a:cubicBezTo>
                <a:close/>
                <a:moveTo>
                  <a:pt x="398861" y="305425"/>
                </a:moveTo>
                <a:lnTo>
                  <a:pt x="299270" y="305425"/>
                </a:lnTo>
                <a:lnTo>
                  <a:pt x="299270" y="405204"/>
                </a:lnTo>
                <a:cubicBezTo>
                  <a:pt x="299270" y="420675"/>
                  <a:pt x="286714" y="433232"/>
                  <a:pt x="271243" y="433232"/>
                </a:cubicBezTo>
                <a:lnTo>
                  <a:pt x="271243" y="433232"/>
                </a:lnTo>
                <a:cubicBezTo>
                  <a:pt x="255771" y="433232"/>
                  <a:pt x="243215" y="420675"/>
                  <a:pt x="243215" y="405204"/>
                </a:cubicBezTo>
                <a:lnTo>
                  <a:pt x="243215" y="305425"/>
                </a:lnTo>
                <a:lnTo>
                  <a:pt x="143437" y="305425"/>
                </a:lnTo>
                <a:cubicBezTo>
                  <a:pt x="127965" y="305425"/>
                  <a:pt x="115409" y="292869"/>
                  <a:pt x="115409" y="277398"/>
                </a:cubicBezTo>
                <a:cubicBezTo>
                  <a:pt x="115409" y="261926"/>
                  <a:pt x="127965" y="249370"/>
                  <a:pt x="143437" y="249370"/>
                </a:cubicBezTo>
                <a:lnTo>
                  <a:pt x="243215" y="249370"/>
                </a:lnTo>
                <a:lnTo>
                  <a:pt x="243215" y="149591"/>
                </a:lnTo>
                <a:cubicBezTo>
                  <a:pt x="243215" y="134121"/>
                  <a:pt x="255771" y="121564"/>
                  <a:pt x="271243" y="121564"/>
                </a:cubicBezTo>
                <a:lnTo>
                  <a:pt x="271243" y="121564"/>
                </a:lnTo>
                <a:cubicBezTo>
                  <a:pt x="286714" y="121564"/>
                  <a:pt x="299270" y="134121"/>
                  <a:pt x="299270" y="149591"/>
                </a:cubicBezTo>
                <a:lnTo>
                  <a:pt x="299270" y="249370"/>
                </a:lnTo>
                <a:lnTo>
                  <a:pt x="399048" y="249370"/>
                </a:lnTo>
                <a:cubicBezTo>
                  <a:pt x="414520" y="249370"/>
                  <a:pt x="427076" y="261926"/>
                  <a:pt x="427076" y="277398"/>
                </a:cubicBezTo>
                <a:cubicBezTo>
                  <a:pt x="427076" y="292869"/>
                  <a:pt x="414520" y="305425"/>
                  <a:pt x="399048" y="305425"/>
                </a:cubicBezTo>
                <a:cubicBezTo>
                  <a:pt x="398992" y="305425"/>
                  <a:pt x="398918" y="305425"/>
                  <a:pt x="398861" y="305425"/>
                </a:cubicBezTo>
                <a:close/>
              </a:path>
            </a:pathLst>
          </a:custGeom>
          <a:solidFill>
            <a:schemeClr val="accent1"/>
          </a:solidFill>
          <a:ln w="18393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2" name="标题">
            <a:extLst>
              <a:ext uri="{FF2B5EF4-FFF2-40B4-BE49-F238E27FC236}">
                <a16:creationId xmlns:a16="http://schemas.microsoft.com/office/drawing/2014/main" xmlns="" id="{02B70ACC-6DC5-8E58-98B9-15B504EAA578}"/>
              </a:ext>
            </a:extLst>
          </p:cNvPr>
          <p:cNvSpPr txBox="1"/>
          <p:nvPr/>
        </p:nvSpPr>
        <p:spPr>
          <a:xfrm>
            <a:off x="4838565" y="2189934"/>
            <a:ext cx="6400800" cy="1014730"/>
          </a:xfrm>
          <a:prstGeom prst="rect">
            <a:avLst/>
          </a:prstGeom>
          <a:noFill/>
        </p:spPr>
        <p:txBody>
          <a:bodyPr wrap="square" rtlCol="0" anchor="ctr" anchorCtr="0">
            <a:normAutofit lnSpcReduction="10000"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fontAlgn="base"/>
            <a:r>
              <a:rPr lang="en-US" altLang="zh-CN" sz="6600" b="1" dirty="0">
                <a:latin typeface="微软雅黑" panose="020B0503020204020204" pitchFamily="34" charset="-122"/>
                <a:ea typeface="微软雅黑" panose="020B0503020204020204" pitchFamily="34" charset="-122"/>
                <a:cs typeface="思源黑体 CN Heavy" panose="020B0A00000000000000" charset="-122"/>
                <a:sym typeface="+mn-ea"/>
              </a:rPr>
              <a:t>THANKS</a:t>
            </a: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xmlns="" id="{2E3A2686-F5D0-E646-70CD-FB13598709AC}"/>
              </a:ext>
            </a:extLst>
          </p:cNvPr>
          <p:cNvSpPr/>
          <p:nvPr/>
        </p:nvSpPr>
        <p:spPr>
          <a:xfrm>
            <a:off x="10020165" y="3313985"/>
            <a:ext cx="1219200" cy="145369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25406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lythroug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15*sin(rand(0-360)+0)+2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5*sin(rand(0-360)+0)+2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" dur="998" fill="hold">
                                          <p:stCondLst>
                                            <p:cond delay="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" dur="998" fill="hold">
                                          <p:stCondLst>
                                            <p:cond delay="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from x="500000" y="500000"/>
                                      <p:to x="100000" y="100000"/>
                                    </p:animScale>
                                    <p:anim to="" calcmode="lin" valueType="num">
                                      <p:cBhvr>
                                        <p:cTn id="11" dur="714" fill="hold">
                                          <p:stCondLst>
                                            <p:cond delay="28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2" dur="714" fill="hold">
                                          <p:stCondLst>
                                            <p:cond delay="28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-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((floor(#ppt_x-0.5)+ceil(#ppt_x-0.5))*0.5+0.5)+(#ppt_x- ((floor(#ppt_x-0.5)+ceil(#ppt_x-0.5))*0.5+0.5))*$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((floor(#ppt_y-0.5)+ceil(#ppt_y-0.5))*0.5+0.5)+(#ppt_y- ((floor(#ppt_y-0.5)+ceil(#ppt_y-0.5))*0.5+0.5))*$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2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*2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((floor(#ppt_x-0.5)+ceil(#ppt_x-0.5))*0.5+0.5)+(#ppt_x- ((floor(#ppt_x-0.5)+ceil(#ppt_x-0.5))*0.5+0.5))*$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((floor(#ppt_y-0.5)+ceil(#ppt_y-0.5))*0.5+0.5)+(#ppt_y- ((floor(#ppt_y-0.5)+ceil(#ppt_y-0.5))*0.5+0.5))*$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2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*2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((floor(#ppt_x-0.5)+ceil(#ppt_x-0.5))*0.5+0.5)+(#ppt_x- ((floor(#ppt_x-0.5)+ceil(#ppt_x-0.5))*0.5+0.5))*$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((floor(#ppt_y-0.5)+ceil(#ppt_y-0.5))*0.5+0.5)+(#ppt_y- ((floor(#ppt_y-0.5)+ceil(#ppt_y-0.5))*0.5+0.5))*$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2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*2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((floor(#ppt_x-0.5)+ceil(#ppt_x-0.5))*0.5+0.5)+(#ppt_x- ((floor(#ppt_x-0.5)+ceil(#ppt_x-0.5))*0.5+0.5))*$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((floor(#ppt_y-0.5)+ceil(#ppt_y-0.5))*0.5+0.5)+(#ppt_y- ((floor(#ppt_y-0.5)+ceil(#ppt_y-0.5))*0.5+0.5))*$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2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*2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7" grpId="0" animBg="1"/>
      <p:bldP spid="13" grpId="0" animBg="1"/>
      <p:bldP spid="2" grpId="0"/>
      <p:bldP spid="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3D-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35808">
            <a:off x="7470646" y="2631555"/>
            <a:ext cx="5297817" cy="5297817"/>
          </a:xfrm>
          <a:prstGeom prst="rect">
            <a:avLst/>
          </a:prstGeom>
        </p:spPr>
      </p:pic>
      <p:sp>
        <p:nvSpPr>
          <p:cNvPr id="7" name="任意多边形: 形状 6"/>
          <p:cNvSpPr/>
          <p:nvPr/>
        </p:nvSpPr>
        <p:spPr>
          <a:xfrm>
            <a:off x="0" y="-20107"/>
            <a:ext cx="12192000" cy="6878107"/>
          </a:xfrm>
          <a:custGeom>
            <a:avLst/>
            <a:gdLst>
              <a:gd name="connsiteX0" fmla="*/ 261901 w 12178349"/>
              <a:gd name="connsiteY0" fmla="*/ 279911 h 6878107"/>
              <a:gd name="connsiteX1" fmla="*/ 261901 w 12178349"/>
              <a:gd name="connsiteY1" fmla="*/ 6618304 h 6878107"/>
              <a:gd name="connsiteX2" fmla="*/ 11931915 w 12178349"/>
              <a:gd name="connsiteY2" fmla="*/ 6618304 h 6878107"/>
              <a:gd name="connsiteX3" fmla="*/ 11931915 w 12178349"/>
              <a:gd name="connsiteY3" fmla="*/ 279911 h 6878107"/>
              <a:gd name="connsiteX4" fmla="*/ 0 w 12178349"/>
              <a:gd name="connsiteY4" fmla="*/ 0 h 6878107"/>
              <a:gd name="connsiteX5" fmla="*/ 12178349 w 12178349"/>
              <a:gd name="connsiteY5" fmla="*/ 0 h 6878107"/>
              <a:gd name="connsiteX6" fmla="*/ 12178349 w 12178349"/>
              <a:gd name="connsiteY6" fmla="*/ 6878107 h 6878107"/>
              <a:gd name="connsiteX7" fmla="*/ 0 w 12178349"/>
              <a:gd name="connsiteY7" fmla="*/ 6878107 h 6878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78349" h="6878107">
                <a:moveTo>
                  <a:pt x="261901" y="279911"/>
                </a:moveTo>
                <a:lnTo>
                  <a:pt x="261901" y="6618304"/>
                </a:lnTo>
                <a:lnTo>
                  <a:pt x="11931915" y="6618304"/>
                </a:lnTo>
                <a:lnTo>
                  <a:pt x="11931915" y="279911"/>
                </a:lnTo>
                <a:close/>
                <a:moveTo>
                  <a:pt x="0" y="0"/>
                </a:moveTo>
                <a:lnTo>
                  <a:pt x="12178349" y="0"/>
                </a:lnTo>
                <a:lnTo>
                  <a:pt x="12178349" y="6878107"/>
                </a:lnTo>
                <a:lnTo>
                  <a:pt x="0" y="687810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1" name="TextBox 30"/>
          <p:cNvSpPr txBox="1"/>
          <p:nvPr>
            <p:custDataLst>
              <p:tags r:id="rId2"/>
            </p:custDataLst>
          </p:nvPr>
        </p:nvSpPr>
        <p:spPr>
          <a:xfrm>
            <a:off x="5353570" y="1494430"/>
            <a:ext cx="1372021" cy="28307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200" dirty="0">
                <a:solidFill>
                  <a:schemeClr val="tx1">
                    <a:alpha val="66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CONTENT</a:t>
            </a:r>
          </a:p>
        </p:txBody>
      </p:sp>
      <p:sp>
        <p:nvSpPr>
          <p:cNvPr id="10" name="TextBox 30"/>
          <p:cNvSpPr txBox="1"/>
          <p:nvPr>
            <p:custDataLst>
              <p:tags r:id="rId3"/>
            </p:custDataLst>
          </p:nvPr>
        </p:nvSpPr>
        <p:spPr>
          <a:xfrm>
            <a:off x="5353570" y="739011"/>
            <a:ext cx="1372021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4400" b="1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目录</a:t>
            </a:r>
            <a:endParaRPr lang="en-US" sz="4400" b="1" dirty="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30" name="目录1"/>
          <p:cNvGrpSpPr/>
          <p:nvPr/>
        </p:nvGrpSpPr>
        <p:grpSpPr>
          <a:xfrm>
            <a:off x="1766867" y="2758805"/>
            <a:ext cx="4058466" cy="640467"/>
            <a:chOff x="777433" y="2218992"/>
            <a:chExt cx="4058466" cy="640467"/>
          </a:xfrm>
        </p:grpSpPr>
        <p:sp>
          <p:nvSpPr>
            <p:cNvPr id="5" name="目录"/>
            <p:cNvSpPr txBox="1"/>
            <p:nvPr>
              <p:custDataLst>
                <p:tags r:id="rId6"/>
              </p:custDataLst>
            </p:nvPr>
          </p:nvSpPr>
          <p:spPr>
            <a:xfrm>
              <a:off x="1274269" y="2218992"/>
              <a:ext cx="3561630" cy="640467"/>
            </a:xfrm>
            <a:prstGeom prst="rect">
              <a:avLst/>
            </a:prstGeom>
            <a:noFill/>
          </p:spPr>
          <p:txBody>
            <a:bodyPr wrap="square" rtlCol="0" anchor="ctr" anchorCtr="0">
              <a:normAutofit/>
            </a:bodyPr>
            <a:lstStyle/>
            <a:p>
              <a:pPr algn="l"/>
              <a:r>
                <a:rPr lang="en-US" altLang="zh-CN" sz="2200" b="1" smtClean="0"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IPv6</a:t>
              </a:r>
              <a:r>
                <a:rPr lang="zh-CN" altLang="en-US" sz="2200" b="1" smtClean="0"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协议的特点和优势</a:t>
              </a:r>
              <a:endParaRPr lang="zh-CN" altLang="en-US" sz="2200" b="1" dirty="0"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</p:txBody>
        </p:sp>
        <p:pic>
          <p:nvPicPr>
            <p:cNvPr id="29" name="装饰图标"/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7433" y="2261407"/>
              <a:ext cx="549412" cy="549412"/>
            </a:xfrm>
            <a:prstGeom prst="rect">
              <a:avLst/>
            </a:prstGeom>
          </p:spPr>
        </p:pic>
      </p:grpSp>
      <p:grpSp>
        <p:nvGrpSpPr>
          <p:cNvPr id="34" name="目录2"/>
          <p:cNvGrpSpPr/>
          <p:nvPr/>
        </p:nvGrpSpPr>
        <p:grpSpPr>
          <a:xfrm>
            <a:off x="6277394" y="2758805"/>
            <a:ext cx="4058466" cy="640467"/>
            <a:chOff x="777433" y="2218992"/>
            <a:chExt cx="4058466" cy="640467"/>
          </a:xfrm>
        </p:grpSpPr>
        <p:sp>
          <p:nvSpPr>
            <p:cNvPr id="35" name="目录"/>
            <p:cNvSpPr txBox="1"/>
            <p:nvPr>
              <p:custDataLst>
                <p:tags r:id="rId5"/>
              </p:custDataLst>
            </p:nvPr>
          </p:nvSpPr>
          <p:spPr>
            <a:xfrm>
              <a:off x="1274269" y="2218992"/>
              <a:ext cx="3561630" cy="640467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l"/>
              <a:r>
                <a:rPr lang="en-US" altLang="zh-CN" sz="2200" b="1" smtClean="0"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IPv6</a:t>
              </a:r>
              <a:r>
                <a:rPr lang="zh-CN" altLang="en-US" sz="2200" b="1" smtClean="0"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技术在安全保障方面的应用</a:t>
              </a:r>
              <a:endParaRPr lang="zh-CN" altLang="en-US" sz="2200" b="1" dirty="0"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</p:txBody>
        </p:sp>
        <p:pic>
          <p:nvPicPr>
            <p:cNvPr id="36" name="装饰图标"/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7433" y="2261407"/>
              <a:ext cx="549412" cy="549412"/>
            </a:xfrm>
            <a:prstGeom prst="rect">
              <a:avLst/>
            </a:prstGeom>
          </p:spPr>
        </p:pic>
      </p:grpSp>
      <p:grpSp>
        <p:nvGrpSpPr>
          <p:cNvPr id="37" name="目录3"/>
          <p:cNvGrpSpPr/>
          <p:nvPr/>
        </p:nvGrpSpPr>
        <p:grpSpPr>
          <a:xfrm>
            <a:off x="1766867" y="3866105"/>
            <a:ext cx="4058466" cy="640467"/>
            <a:chOff x="777433" y="2218992"/>
            <a:chExt cx="4058466" cy="640467"/>
          </a:xfrm>
        </p:grpSpPr>
        <p:sp>
          <p:nvSpPr>
            <p:cNvPr id="38" name="目录"/>
            <p:cNvSpPr txBox="1"/>
            <p:nvPr>
              <p:custDataLst>
                <p:tags r:id="rId4"/>
              </p:custDataLst>
            </p:nvPr>
          </p:nvSpPr>
          <p:spPr>
            <a:xfrm>
              <a:off x="1274269" y="2218992"/>
              <a:ext cx="3561630" cy="640467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l"/>
              <a:r>
                <a:rPr lang="en-US" altLang="zh-CN" sz="2200" b="1" smtClean="0"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IPv6</a:t>
              </a:r>
              <a:r>
                <a:rPr lang="zh-CN" altLang="en-US" sz="2200" b="1" smtClean="0"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技术在网络应用中的应用实例</a:t>
              </a:r>
              <a:endParaRPr lang="zh-CN" altLang="en-US" sz="2200" b="1" dirty="0"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</p:txBody>
        </p:sp>
        <p:pic>
          <p:nvPicPr>
            <p:cNvPr id="39" name="装饰图标"/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7433" y="2261407"/>
              <a:ext cx="549412" cy="549412"/>
            </a:xfrm>
            <a:prstGeom prst="rect">
              <a:avLst/>
            </a:prstGeom>
          </p:spPr>
        </p:pic>
      </p:grpSp>
    </p:spTree>
    <p:custDataLst>
      <p:tags r:id="rId1"/>
    </p:custDataLst>
    <p:extLst>
      <p:ext uri="{BB962C8B-B14F-4D97-AF65-F5344CB8AC3E}">
        <p14:creationId xmlns:p14="http://schemas.microsoft.com/office/powerpoint/2010/main" val="3972039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28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3" presetClass="entr" presetSubtype="28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3" presetClass="entr" presetSubtype="28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3" presetClass="entr" presetSubtype="28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31" grpId="0"/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p:blipFill>
        <p:spPr>
          <a:xfrm>
            <a:off x="6292392" y="0"/>
            <a:ext cx="5899608" cy="6858000"/>
          </a:xfrm>
          <a:prstGeom prst="rect">
            <a:avLst/>
          </a:prstGeom>
        </p:spPr>
      </p:pic>
      <p:sp>
        <p:nvSpPr>
          <p:cNvPr id="5" name="标题"/>
          <p:cNvSpPr txBox="1"/>
          <p:nvPr>
            <p:custDataLst>
              <p:tags r:id="rId2"/>
            </p:custDataLst>
          </p:nvPr>
        </p:nvSpPr>
        <p:spPr>
          <a:xfrm>
            <a:off x="841387" y="2438543"/>
            <a:ext cx="4797412" cy="2094848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altLang="zh-CN" sz="5400" b="1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IPv6</a:t>
            </a:r>
            <a:r>
              <a:rPr lang="zh-CN" altLang="en-US" sz="5400" b="1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协议的特点和优势</a:t>
            </a:r>
            <a:endParaRPr lang="zh-CN" altLang="en-US" sz="5400" b="1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7" name="序号"/>
          <p:cNvSpPr txBox="1"/>
          <p:nvPr>
            <p:custDataLst>
              <p:tags r:id="rId3"/>
            </p:custDataLst>
          </p:nvPr>
        </p:nvSpPr>
        <p:spPr>
          <a:xfrm>
            <a:off x="841387" y="1119407"/>
            <a:ext cx="1631792" cy="160059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r>
              <a:rPr lang="en-US" altLang="zh-CN" sz="8000" b="1" smtClean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01</a:t>
            </a:r>
            <a:endParaRPr lang="en-US" altLang="zh-CN" sz="8000" b="1" dirty="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副标题"/>
          <p:cNvSpPr txBox="1"/>
          <p:nvPr>
            <p:custDataLst>
              <p:tags r:id="rId4"/>
            </p:custDataLst>
          </p:nvPr>
        </p:nvSpPr>
        <p:spPr>
          <a:xfrm>
            <a:off x="841387" y="4533391"/>
            <a:ext cx="4797411" cy="1573834"/>
          </a:xfrm>
          <a:prstGeom prst="rect">
            <a:avLst/>
          </a:prstGeom>
          <a:noFill/>
        </p:spPr>
        <p:txBody>
          <a:bodyPr wrap="square" rtlCol="0" anchor="t" anchorCtr="0">
            <a:normAutofit/>
          </a:bodyPr>
          <a:lstStyle/>
          <a:p>
            <a:r>
              <a:rPr lang="en-US" altLang="zh-CN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The characteristics and advantages of IPv6 protocol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3716443" y="-1888290"/>
            <a:ext cx="3030147" cy="3030147"/>
            <a:chOff x="3904258" y="-1853567"/>
            <a:chExt cx="3235023" cy="3235023"/>
          </a:xfrm>
        </p:grpSpPr>
        <p:sp>
          <p:nvSpPr>
            <p:cNvPr id="13" name="任意多边形: 形状 12"/>
            <p:cNvSpPr/>
            <p:nvPr/>
          </p:nvSpPr>
          <p:spPr>
            <a:xfrm>
              <a:off x="4773888" y="-983937"/>
              <a:ext cx="1495763" cy="1495763"/>
            </a:xfrm>
            <a:custGeom>
              <a:avLst/>
              <a:gdLst>
                <a:gd name="connsiteX0" fmla="*/ 1495764 w 1495763"/>
                <a:gd name="connsiteY0" fmla="*/ 747882 h 1495763"/>
                <a:gd name="connsiteX1" fmla="*/ 747882 w 1495763"/>
                <a:gd name="connsiteY1" fmla="*/ 1495764 h 1495763"/>
                <a:gd name="connsiteX2" fmla="*/ 0 w 1495763"/>
                <a:gd name="connsiteY2" fmla="*/ 747882 h 1495763"/>
                <a:gd name="connsiteX3" fmla="*/ 747882 w 1495763"/>
                <a:gd name="connsiteY3" fmla="*/ 0 h 1495763"/>
                <a:gd name="connsiteX4" fmla="*/ 1495764 w 1495763"/>
                <a:gd name="connsiteY4" fmla="*/ 747882 h 1495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95763" h="1495763">
                  <a:moveTo>
                    <a:pt x="1495764" y="747882"/>
                  </a:moveTo>
                  <a:cubicBezTo>
                    <a:pt x="1495764" y="1160926"/>
                    <a:pt x="1160926" y="1495764"/>
                    <a:pt x="747882" y="1495764"/>
                  </a:cubicBezTo>
                  <a:cubicBezTo>
                    <a:pt x="334838" y="1495764"/>
                    <a:pt x="0" y="1160926"/>
                    <a:pt x="0" y="747882"/>
                  </a:cubicBezTo>
                  <a:cubicBezTo>
                    <a:pt x="0" y="334838"/>
                    <a:pt x="334838" y="0"/>
                    <a:pt x="747882" y="0"/>
                  </a:cubicBezTo>
                  <a:cubicBezTo>
                    <a:pt x="1160926" y="0"/>
                    <a:pt x="1495764" y="334838"/>
                    <a:pt x="1495764" y="747882"/>
                  </a:cubicBezTo>
                  <a:close/>
                </a:path>
              </a:pathLst>
            </a:custGeom>
            <a:noFill/>
            <a:ln w="8949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/>
            <p:cNvSpPr/>
            <p:nvPr/>
          </p:nvSpPr>
          <p:spPr>
            <a:xfrm>
              <a:off x="4557447" y="-1200378"/>
              <a:ext cx="1928646" cy="1928646"/>
            </a:xfrm>
            <a:custGeom>
              <a:avLst/>
              <a:gdLst>
                <a:gd name="connsiteX0" fmla="*/ 1928646 w 1928646"/>
                <a:gd name="connsiteY0" fmla="*/ 964323 h 1928646"/>
                <a:gd name="connsiteX1" fmla="*/ 964323 w 1928646"/>
                <a:gd name="connsiteY1" fmla="*/ 1928646 h 1928646"/>
                <a:gd name="connsiteX2" fmla="*/ 0 w 1928646"/>
                <a:gd name="connsiteY2" fmla="*/ 964323 h 1928646"/>
                <a:gd name="connsiteX3" fmla="*/ 964323 w 1928646"/>
                <a:gd name="connsiteY3" fmla="*/ 0 h 1928646"/>
                <a:gd name="connsiteX4" fmla="*/ 1928646 w 1928646"/>
                <a:gd name="connsiteY4" fmla="*/ 964323 h 1928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28646" h="1928646">
                  <a:moveTo>
                    <a:pt x="1928646" y="964323"/>
                  </a:moveTo>
                  <a:cubicBezTo>
                    <a:pt x="1928646" y="1496904"/>
                    <a:pt x="1496904" y="1928646"/>
                    <a:pt x="964323" y="1928646"/>
                  </a:cubicBezTo>
                  <a:cubicBezTo>
                    <a:pt x="431742" y="1928646"/>
                    <a:pt x="0" y="1496904"/>
                    <a:pt x="0" y="964323"/>
                  </a:cubicBezTo>
                  <a:cubicBezTo>
                    <a:pt x="0" y="431742"/>
                    <a:pt x="431742" y="0"/>
                    <a:pt x="964323" y="0"/>
                  </a:cubicBezTo>
                  <a:cubicBezTo>
                    <a:pt x="1496904" y="0"/>
                    <a:pt x="1928646" y="431742"/>
                    <a:pt x="1928646" y="964323"/>
                  </a:cubicBezTo>
                  <a:close/>
                </a:path>
              </a:pathLst>
            </a:custGeom>
            <a:noFill/>
            <a:ln w="11495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/>
            <p:cNvSpPr/>
            <p:nvPr/>
          </p:nvSpPr>
          <p:spPr>
            <a:xfrm>
              <a:off x="4348736" y="-1409089"/>
              <a:ext cx="2346068" cy="2346068"/>
            </a:xfrm>
            <a:custGeom>
              <a:avLst/>
              <a:gdLst>
                <a:gd name="connsiteX0" fmla="*/ 2346069 w 2346068"/>
                <a:gd name="connsiteY0" fmla="*/ 1173034 h 2346068"/>
                <a:gd name="connsiteX1" fmla="*/ 1173034 w 2346068"/>
                <a:gd name="connsiteY1" fmla="*/ 2346069 h 2346068"/>
                <a:gd name="connsiteX2" fmla="*/ 0 w 2346068"/>
                <a:gd name="connsiteY2" fmla="*/ 1173034 h 2346068"/>
                <a:gd name="connsiteX3" fmla="*/ 1173034 w 2346068"/>
                <a:gd name="connsiteY3" fmla="*/ 0 h 2346068"/>
                <a:gd name="connsiteX4" fmla="*/ 2346069 w 2346068"/>
                <a:gd name="connsiteY4" fmla="*/ 1173034 h 234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6068" h="2346068">
                  <a:moveTo>
                    <a:pt x="2346069" y="1173034"/>
                  </a:moveTo>
                  <a:cubicBezTo>
                    <a:pt x="2346069" y="1820883"/>
                    <a:pt x="1820883" y="2346069"/>
                    <a:pt x="1173034" y="2346069"/>
                  </a:cubicBezTo>
                  <a:cubicBezTo>
                    <a:pt x="525185" y="2346069"/>
                    <a:pt x="0" y="1820883"/>
                    <a:pt x="0" y="1173034"/>
                  </a:cubicBezTo>
                  <a:cubicBezTo>
                    <a:pt x="0" y="525185"/>
                    <a:pt x="525185" y="0"/>
                    <a:pt x="1173034" y="0"/>
                  </a:cubicBezTo>
                  <a:cubicBezTo>
                    <a:pt x="1820883" y="0"/>
                    <a:pt x="2346069" y="525185"/>
                    <a:pt x="2346069" y="1173034"/>
                  </a:cubicBezTo>
                  <a:close/>
                </a:path>
              </a:pathLst>
            </a:custGeom>
            <a:noFill/>
            <a:ln w="14041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/>
            <p:cNvSpPr/>
            <p:nvPr/>
          </p:nvSpPr>
          <p:spPr>
            <a:xfrm>
              <a:off x="4136159" y="-1621666"/>
              <a:ext cx="2771221" cy="2771221"/>
            </a:xfrm>
            <a:custGeom>
              <a:avLst/>
              <a:gdLst>
                <a:gd name="connsiteX0" fmla="*/ 2771221 w 2771221"/>
                <a:gd name="connsiteY0" fmla="*/ 1385611 h 2771221"/>
                <a:gd name="connsiteX1" fmla="*/ 1385611 w 2771221"/>
                <a:gd name="connsiteY1" fmla="*/ 2771221 h 2771221"/>
                <a:gd name="connsiteX2" fmla="*/ 0 w 2771221"/>
                <a:gd name="connsiteY2" fmla="*/ 1385611 h 2771221"/>
                <a:gd name="connsiteX3" fmla="*/ 1385611 w 2771221"/>
                <a:gd name="connsiteY3" fmla="*/ 0 h 2771221"/>
                <a:gd name="connsiteX4" fmla="*/ 2771221 w 2771221"/>
                <a:gd name="connsiteY4" fmla="*/ 1385611 h 2771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1221" h="2771221">
                  <a:moveTo>
                    <a:pt x="2771221" y="1385611"/>
                  </a:moveTo>
                  <a:cubicBezTo>
                    <a:pt x="2771221" y="2150862"/>
                    <a:pt x="2150862" y="2771221"/>
                    <a:pt x="1385611" y="2771221"/>
                  </a:cubicBezTo>
                  <a:cubicBezTo>
                    <a:pt x="620359" y="2771221"/>
                    <a:pt x="0" y="2150862"/>
                    <a:pt x="0" y="1385611"/>
                  </a:cubicBezTo>
                  <a:cubicBezTo>
                    <a:pt x="0" y="620359"/>
                    <a:pt x="620359" y="0"/>
                    <a:pt x="1385611" y="0"/>
                  </a:cubicBezTo>
                  <a:cubicBezTo>
                    <a:pt x="2150862" y="0"/>
                    <a:pt x="2771221" y="620359"/>
                    <a:pt x="2771221" y="1385611"/>
                  </a:cubicBezTo>
                  <a:close/>
                </a:path>
              </a:pathLst>
            </a:custGeom>
            <a:noFill/>
            <a:ln w="16587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/>
            <p:cNvSpPr/>
            <p:nvPr/>
          </p:nvSpPr>
          <p:spPr>
            <a:xfrm>
              <a:off x="3904258" y="-1853567"/>
              <a:ext cx="3235023" cy="3235023"/>
            </a:xfrm>
            <a:custGeom>
              <a:avLst/>
              <a:gdLst>
                <a:gd name="connsiteX0" fmla="*/ 3235024 w 3235023"/>
                <a:gd name="connsiteY0" fmla="*/ 1617512 h 3235023"/>
                <a:gd name="connsiteX1" fmla="*/ 1617512 w 3235023"/>
                <a:gd name="connsiteY1" fmla="*/ 3235024 h 3235023"/>
                <a:gd name="connsiteX2" fmla="*/ 0 w 3235023"/>
                <a:gd name="connsiteY2" fmla="*/ 1617512 h 3235023"/>
                <a:gd name="connsiteX3" fmla="*/ 1617512 w 3235023"/>
                <a:gd name="connsiteY3" fmla="*/ 0 h 3235023"/>
                <a:gd name="connsiteX4" fmla="*/ 3235024 w 3235023"/>
                <a:gd name="connsiteY4" fmla="*/ 1617512 h 3235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5023" h="3235023">
                  <a:moveTo>
                    <a:pt x="3235024" y="1617512"/>
                  </a:moveTo>
                  <a:cubicBezTo>
                    <a:pt x="3235024" y="2510839"/>
                    <a:pt x="2510839" y="3235024"/>
                    <a:pt x="1617512" y="3235024"/>
                  </a:cubicBezTo>
                  <a:cubicBezTo>
                    <a:pt x="724185" y="3235024"/>
                    <a:pt x="0" y="2510839"/>
                    <a:pt x="0" y="1617512"/>
                  </a:cubicBezTo>
                  <a:cubicBezTo>
                    <a:pt x="0" y="724185"/>
                    <a:pt x="724185" y="0"/>
                    <a:pt x="1617512" y="0"/>
                  </a:cubicBezTo>
                  <a:cubicBezTo>
                    <a:pt x="2510839" y="0"/>
                    <a:pt x="3235024" y="724185"/>
                    <a:pt x="3235024" y="1617512"/>
                  </a:cubicBezTo>
                  <a:close/>
                </a:path>
              </a:pathLst>
            </a:custGeom>
            <a:noFill/>
            <a:ln w="19365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10222728" y="4812890"/>
            <a:ext cx="3030147" cy="3030147"/>
            <a:chOff x="3904258" y="-1853567"/>
            <a:chExt cx="3235023" cy="3235023"/>
          </a:xfrm>
        </p:grpSpPr>
        <p:sp>
          <p:nvSpPr>
            <p:cNvPr id="23" name="任意多边形: 形状 22"/>
            <p:cNvSpPr/>
            <p:nvPr/>
          </p:nvSpPr>
          <p:spPr>
            <a:xfrm>
              <a:off x="4773888" y="-983937"/>
              <a:ext cx="1495763" cy="1495763"/>
            </a:xfrm>
            <a:custGeom>
              <a:avLst/>
              <a:gdLst>
                <a:gd name="connsiteX0" fmla="*/ 1495764 w 1495763"/>
                <a:gd name="connsiteY0" fmla="*/ 747882 h 1495763"/>
                <a:gd name="connsiteX1" fmla="*/ 747882 w 1495763"/>
                <a:gd name="connsiteY1" fmla="*/ 1495764 h 1495763"/>
                <a:gd name="connsiteX2" fmla="*/ 0 w 1495763"/>
                <a:gd name="connsiteY2" fmla="*/ 747882 h 1495763"/>
                <a:gd name="connsiteX3" fmla="*/ 747882 w 1495763"/>
                <a:gd name="connsiteY3" fmla="*/ 0 h 1495763"/>
                <a:gd name="connsiteX4" fmla="*/ 1495764 w 1495763"/>
                <a:gd name="connsiteY4" fmla="*/ 747882 h 1495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95763" h="1495763">
                  <a:moveTo>
                    <a:pt x="1495764" y="747882"/>
                  </a:moveTo>
                  <a:cubicBezTo>
                    <a:pt x="1495764" y="1160926"/>
                    <a:pt x="1160926" y="1495764"/>
                    <a:pt x="747882" y="1495764"/>
                  </a:cubicBezTo>
                  <a:cubicBezTo>
                    <a:pt x="334838" y="1495764"/>
                    <a:pt x="0" y="1160926"/>
                    <a:pt x="0" y="747882"/>
                  </a:cubicBezTo>
                  <a:cubicBezTo>
                    <a:pt x="0" y="334838"/>
                    <a:pt x="334838" y="0"/>
                    <a:pt x="747882" y="0"/>
                  </a:cubicBezTo>
                  <a:cubicBezTo>
                    <a:pt x="1160926" y="0"/>
                    <a:pt x="1495764" y="334838"/>
                    <a:pt x="1495764" y="747882"/>
                  </a:cubicBezTo>
                  <a:close/>
                </a:path>
              </a:pathLst>
            </a:custGeom>
            <a:noFill/>
            <a:ln w="8949" cap="flat">
              <a:solidFill>
                <a:schemeClr val="accent1">
                  <a:lumMod val="7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/>
            <p:cNvSpPr/>
            <p:nvPr/>
          </p:nvSpPr>
          <p:spPr>
            <a:xfrm>
              <a:off x="4557447" y="-1200378"/>
              <a:ext cx="1928646" cy="1928646"/>
            </a:xfrm>
            <a:custGeom>
              <a:avLst/>
              <a:gdLst>
                <a:gd name="connsiteX0" fmla="*/ 1928646 w 1928646"/>
                <a:gd name="connsiteY0" fmla="*/ 964323 h 1928646"/>
                <a:gd name="connsiteX1" fmla="*/ 964323 w 1928646"/>
                <a:gd name="connsiteY1" fmla="*/ 1928646 h 1928646"/>
                <a:gd name="connsiteX2" fmla="*/ 0 w 1928646"/>
                <a:gd name="connsiteY2" fmla="*/ 964323 h 1928646"/>
                <a:gd name="connsiteX3" fmla="*/ 964323 w 1928646"/>
                <a:gd name="connsiteY3" fmla="*/ 0 h 1928646"/>
                <a:gd name="connsiteX4" fmla="*/ 1928646 w 1928646"/>
                <a:gd name="connsiteY4" fmla="*/ 964323 h 1928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28646" h="1928646">
                  <a:moveTo>
                    <a:pt x="1928646" y="964323"/>
                  </a:moveTo>
                  <a:cubicBezTo>
                    <a:pt x="1928646" y="1496904"/>
                    <a:pt x="1496904" y="1928646"/>
                    <a:pt x="964323" y="1928646"/>
                  </a:cubicBezTo>
                  <a:cubicBezTo>
                    <a:pt x="431742" y="1928646"/>
                    <a:pt x="0" y="1496904"/>
                    <a:pt x="0" y="964323"/>
                  </a:cubicBezTo>
                  <a:cubicBezTo>
                    <a:pt x="0" y="431742"/>
                    <a:pt x="431742" y="0"/>
                    <a:pt x="964323" y="0"/>
                  </a:cubicBezTo>
                  <a:cubicBezTo>
                    <a:pt x="1496904" y="0"/>
                    <a:pt x="1928646" y="431742"/>
                    <a:pt x="1928646" y="964323"/>
                  </a:cubicBezTo>
                  <a:close/>
                </a:path>
              </a:pathLst>
            </a:custGeom>
            <a:noFill/>
            <a:ln w="11495" cap="flat">
              <a:solidFill>
                <a:schemeClr val="accent1">
                  <a:lumMod val="7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/>
            <p:cNvSpPr/>
            <p:nvPr/>
          </p:nvSpPr>
          <p:spPr>
            <a:xfrm>
              <a:off x="4348736" y="-1409089"/>
              <a:ext cx="2346068" cy="2346068"/>
            </a:xfrm>
            <a:custGeom>
              <a:avLst/>
              <a:gdLst>
                <a:gd name="connsiteX0" fmla="*/ 2346069 w 2346068"/>
                <a:gd name="connsiteY0" fmla="*/ 1173034 h 2346068"/>
                <a:gd name="connsiteX1" fmla="*/ 1173034 w 2346068"/>
                <a:gd name="connsiteY1" fmla="*/ 2346069 h 2346068"/>
                <a:gd name="connsiteX2" fmla="*/ 0 w 2346068"/>
                <a:gd name="connsiteY2" fmla="*/ 1173034 h 2346068"/>
                <a:gd name="connsiteX3" fmla="*/ 1173034 w 2346068"/>
                <a:gd name="connsiteY3" fmla="*/ 0 h 2346068"/>
                <a:gd name="connsiteX4" fmla="*/ 2346069 w 2346068"/>
                <a:gd name="connsiteY4" fmla="*/ 1173034 h 234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6068" h="2346068">
                  <a:moveTo>
                    <a:pt x="2346069" y="1173034"/>
                  </a:moveTo>
                  <a:cubicBezTo>
                    <a:pt x="2346069" y="1820883"/>
                    <a:pt x="1820883" y="2346069"/>
                    <a:pt x="1173034" y="2346069"/>
                  </a:cubicBezTo>
                  <a:cubicBezTo>
                    <a:pt x="525185" y="2346069"/>
                    <a:pt x="0" y="1820883"/>
                    <a:pt x="0" y="1173034"/>
                  </a:cubicBezTo>
                  <a:cubicBezTo>
                    <a:pt x="0" y="525185"/>
                    <a:pt x="525185" y="0"/>
                    <a:pt x="1173034" y="0"/>
                  </a:cubicBezTo>
                  <a:cubicBezTo>
                    <a:pt x="1820883" y="0"/>
                    <a:pt x="2346069" y="525185"/>
                    <a:pt x="2346069" y="1173034"/>
                  </a:cubicBezTo>
                  <a:close/>
                </a:path>
              </a:pathLst>
            </a:custGeom>
            <a:noFill/>
            <a:ln w="14041" cap="flat">
              <a:solidFill>
                <a:schemeClr val="accent1">
                  <a:lumMod val="7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/>
            <p:cNvSpPr/>
            <p:nvPr/>
          </p:nvSpPr>
          <p:spPr>
            <a:xfrm>
              <a:off x="4136159" y="-1621666"/>
              <a:ext cx="2771221" cy="2771221"/>
            </a:xfrm>
            <a:custGeom>
              <a:avLst/>
              <a:gdLst>
                <a:gd name="connsiteX0" fmla="*/ 2771221 w 2771221"/>
                <a:gd name="connsiteY0" fmla="*/ 1385611 h 2771221"/>
                <a:gd name="connsiteX1" fmla="*/ 1385611 w 2771221"/>
                <a:gd name="connsiteY1" fmla="*/ 2771221 h 2771221"/>
                <a:gd name="connsiteX2" fmla="*/ 0 w 2771221"/>
                <a:gd name="connsiteY2" fmla="*/ 1385611 h 2771221"/>
                <a:gd name="connsiteX3" fmla="*/ 1385611 w 2771221"/>
                <a:gd name="connsiteY3" fmla="*/ 0 h 2771221"/>
                <a:gd name="connsiteX4" fmla="*/ 2771221 w 2771221"/>
                <a:gd name="connsiteY4" fmla="*/ 1385611 h 2771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1221" h="2771221">
                  <a:moveTo>
                    <a:pt x="2771221" y="1385611"/>
                  </a:moveTo>
                  <a:cubicBezTo>
                    <a:pt x="2771221" y="2150862"/>
                    <a:pt x="2150862" y="2771221"/>
                    <a:pt x="1385611" y="2771221"/>
                  </a:cubicBezTo>
                  <a:cubicBezTo>
                    <a:pt x="620359" y="2771221"/>
                    <a:pt x="0" y="2150862"/>
                    <a:pt x="0" y="1385611"/>
                  </a:cubicBezTo>
                  <a:cubicBezTo>
                    <a:pt x="0" y="620359"/>
                    <a:pt x="620359" y="0"/>
                    <a:pt x="1385611" y="0"/>
                  </a:cubicBezTo>
                  <a:cubicBezTo>
                    <a:pt x="2150862" y="0"/>
                    <a:pt x="2771221" y="620359"/>
                    <a:pt x="2771221" y="1385611"/>
                  </a:cubicBezTo>
                  <a:close/>
                </a:path>
              </a:pathLst>
            </a:custGeom>
            <a:noFill/>
            <a:ln w="16587" cap="flat">
              <a:solidFill>
                <a:schemeClr val="accent1">
                  <a:lumMod val="7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/>
            <p:cNvSpPr/>
            <p:nvPr/>
          </p:nvSpPr>
          <p:spPr>
            <a:xfrm>
              <a:off x="3904258" y="-1853567"/>
              <a:ext cx="3235023" cy="3235023"/>
            </a:xfrm>
            <a:custGeom>
              <a:avLst/>
              <a:gdLst>
                <a:gd name="connsiteX0" fmla="*/ 3235024 w 3235023"/>
                <a:gd name="connsiteY0" fmla="*/ 1617512 h 3235023"/>
                <a:gd name="connsiteX1" fmla="*/ 1617512 w 3235023"/>
                <a:gd name="connsiteY1" fmla="*/ 3235024 h 3235023"/>
                <a:gd name="connsiteX2" fmla="*/ 0 w 3235023"/>
                <a:gd name="connsiteY2" fmla="*/ 1617512 h 3235023"/>
                <a:gd name="connsiteX3" fmla="*/ 1617512 w 3235023"/>
                <a:gd name="connsiteY3" fmla="*/ 0 h 3235023"/>
                <a:gd name="connsiteX4" fmla="*/ 3235024 w 3235023"/>
                <a:gd name="connsiteY4" fmla="*/ 1617512 h 3235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5023" h="3235023">
                  <a:moveTo>
                    <a:pt x="3235024" y="1617512"/>
                  </a:moveTo>
                  <a:cubicBezTo>
                    <a:pt x="3235024" y="2510839"/>
                    <a:pt x="2510839" y="3235024"/>
                    <a:pt x="1617512" y="3235024"/>
                  </a:cubicBezTo>
                  <a:cubicBezTo>
                    <a:pt x="724185" y="3235024"/>
                    <a:pt x="0" y="2510839"/>
                    <a:pt x="0" y="1617512"/>
                  </a:cubicBezTo>
                  <a:cubicBezTo>
                    <a:pt x="0" y="724185"/>
                    <a:pt x="724185" y="0"/>
                    <a:pt x="1617512" y="0"/>
                  </a:cubicBezTo>
                  <a:cubicBezTo>
                    <a:pt x="2510839" y="0"/>
                    <a:pt x="3235024" y="724185"/>
                    <a:pt x="3235024" y="1617512"/>
                  </a:cubicBezTo>
                  <a:close/>
                </a:path>
              </a:pathLst>
            </a:custGeom>
            <a:noFill/>
            <a:ln w="19365" cap="flat">
              <a:solidFill>
                <a:schemeClr val="accent1">
                  <a:lumMod val="7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-1314233" y="5292669"/>
            <a:ext cx="3030147" cy="3030147"/>
            <a:chOff x="3904258" y="-1853567"/>
            <a:chExt cx="3235023" cy="3235023"/>
          </a:xfrm>
        </p:grpSpPr>
        <p:sp>
          <p:nvSpPr>
            <p:cNvPr id="29" name="任意多边形: 形状 28"/>
            <p:cNvSpPr/>
            <p:nvPr/>
          </p:nvSpPr>
          <p:spPr>
            <a:xfrm>
              <a:off x="4773888" y="-983937"/>
              <a:ext cx="1495763" cy="1495763"/>
            </a:xfrm>
            <a:custGeom>
              <a:avLst/>
              <a:gdLst>
                <a:gd name="connsiteX0" fmla="*/ 1495764 w 1495763"/>
                <a:gd name="connsiteY0" fmla="*/ 747882 h 1495763"/>
                <a:gd name="connsiteX1" fmla="*/ 747882 w 1495763"/>
                <a:gd name="connsiteY1" fmla="*/ 1495764 h 1495763"/>
                <a:gd name="connsiteX2" fmla="*/ 0 w 1495763"/>
                <a:gd name="connsiteY2" fmla="*/ 747882 h 1495763"/>
                <a:gd name="connsiteX3" fmla="*/ 747882 w 1495763"/>
                <a:gd name="connsiteY3" fmla="*/ 0 h 1495763"/>
                <a:gd name="connsiteX4" fmla="*/ 1495764 w 1495763"/>
                <a:gd name="connsiteY4" fmla="*/ 747882 h 1495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95763" h="1495763">
                  <a:moveTo>
                    <a:pt x="1495764" y="747882"/>
                  </a:moveTo>
                  <a:cubicBezTo>
                    <a:pt x="1495764" y="1160926"/>
                    <a:pt x="1160926" y="1495764"/>
                    <a:pt x="747882" y="1495764"/>
                  </a:cubicBezTo>
                  <a:cubicBezTo>
                    <a:pt x="334838" y="1495764"/>
                    <a:pt x="0" y="1160926"/>
                    <a:pt x="0" y="747882"/>
                  </a:cubicBezTo>
                  <a:cubicBezTo>
                    <a:pt x="0" y="334838"/>
                    <a:pt x="334838" y="0"/>
                    <a:pt x="747882" y="0"/>
                  </a:cubicBezTo>
                  <a:cubicBezTo>
                    <a:pt x="1160926" y="0"/>
                    <a:pt x="1495764" y="334838"/>
                    <a:pt x="1495764" y="747882"/>
                  </a:cubicBezTo>
                  <a:close/>
                </a:path>
              </a:pathLst>
            </a:custGeom>
            <a:noFill/>
            <a:ln w="8949" cap="flat">
              <a:solidFill>
                <a:schemeClr val="accent1">
                  <a:lumMod val="60000"/>
                  <a:lumOff val="40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/>
            <p:cNvSpPr/>
            <p:nvPr/>
          </p:nvSpPr>
          <p:spPr>
            <a:xfrm>
              <a:off x="4557447" y="-1200378"/>
              <a:ext cx="1928646" cy="1928646"/>
            </a:xfrm>
            <a:custGeom>
              <a:avLst/>
              <a:gdLst>
                <a:gd name="connsiteX0" fmla="*/ 1928646 w 1928646"/>
                <a:gd name="connsiteY0" fmla="*/ 964323 h 1928646"/>
                <a:gd name="connsiteX1" fmla="*/ 964323 w 1928646"/>
                <a:gd name="connsiteY1" fmla="*/ 1928646 h 1928646"/>
                <a:gd name="connsiteX2" fmla="*/ 0 w 1928646"/>
                <a:gd name="connsiteY2" fmla="*/ 964323 h 1928646"/>
                <a:gd name="connsiteX3" fmla="*/ 964323 w 1928646"/>
                <a:gd name="connsiteY3" fmla="*/ 0 h 1928646"/>
                <a:gd name="connsiteX4" fmla="*/ 1928646 w 1928646"/>
                <a:gd name="connsiteY4" fmla="*/ 964323 h 1928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28646" h="1928646">
                  <a:moveTo>
                    <a:pt x="1928646" y="964323"/>
                  </a:moveTo>
                  <a:cubicBezTo>
                    <a:pt x="1928646" y="1496904"/>
                    <a:pt x="1496904" y="1928646"/>
                    <a:pt x="964323" y="1928646"/>
                  </a:cubicBezTo>
                  <a:cubicBezTo>
                    <a:pt x="431742" y="1928646"/>
                    <a:pt x="0" y="1496904"/>
                    <a:pt x="0" y="964323"/>
                  </a:cubicBezTo>
                  <a:cubicBezTo>
                    <a:pt x="0" y="431742"/>
                    <a:pt x="431742" y="0"/>
                    <a:pt x="964323" y="0"/>
                  </a:cubicBezTo>
                  <a:cubicBezTo>
                    <a:pt x="1496904" y="0"/>
                    <a:pt x="1928646" y="431742"/>
                    <a:pt x="1928646" y="964323"/>
                  </a:cubicBezTo>
                  <a:close/>
                </a:path>
              </a:pathLst>
            </a:custGeom>
            <a:noFill/>
            <a:ln w="11495" cap="flat">
              <a:solidFill>
                <a:schemeClr val="accent1">
                  <a:lumMod val="60000"/>
                  <a:lumOff val="40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/>
            <p:cNvSpPr/>
            <p:nvPr/>
          </p:nvSpPr>
          <p:spPr>
            <a:xfrm>
              <a:off x="4348736" y="-1409089"/>
              <a:ext cx="2346068" cy="2346068"/>
            </a:xfrm>
            <a:custGeom>
              <a:avLst/>
              <a:gdLst>
                <a:gd name="connsiteX0" fmla="*/ 2346069 w 2346068"/>
                <a:gd name="connsiteY0" fmla="*/ 1173034 h 2346068"/>
                <a:gd name="connsiteX1" fmla="*/ 1173034 w 2346068"/>
                <a:gd name="connsiteY1" fmla="*/ 2346069 h 2346068"/>
                <a:gd name="connsiteX2" fmla="*/ 0 w 2346068"/>
                <a:gd name="connsiteY2" fmla="*/ 1173034 h 2346068"/>
                <a:gd name="connsiteX3" fmla="*/ 1173034 w 2346068"/>
                <a:gd name="connsiteY3" fmla="*/ 0 h 2346068"/>
                <a:gd name="connsiteX4" fmla="*/ 2346069 w 2346068"/>
                <a:gd name="connsiteY4" fmla="*/ 1173034 h 234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6068" h="2346068">
                  <a:moveTo>
                    <a:pt x="2346069" y="1173034"/>
                  </a:moveTo>
                  <a:cubicBezTo>
                    <a:pt x="2346069" y="1820883"/>
                    <a:pt x="1820883" y="2346069"/>
                    <a:pt x="1173034" y="2346069"/>
                  </a:cubicBezTo>
                  <a:cubicBezTo>
                    <a:pt x="525185" y="2346069"/>
                    <a:pt x="0" y="1820883"/>
                    <a:pt x="0" y="1173034"/>
                  </a:cubicBezTo>
                  <a:cubicBezTo>
                    <a:pt x="0" y="525185"/>
                    <a:pt x="525185" y="0"/>
                    <a:pt x="1173034" y="0"/>
                  </a:cubicBezTo>
                  <a:cubicBezTo>
                    <a:pt x="1820883" y="0"/>
                    <a:pt x="2346069" y="525185"/>
                    <a:pt x="2346069" y="1173034"/>
                  </a:cubicBezTo>
                  <a:close/>
                </a:path>
              </a:pathLst>
            </a:custGeom>
            <a:noFill/>
            <a:ln w="14041" cap="flat">
              <a:solidFill>
                <a:schemeClr val="accent1">
                  <a:lumMod val="60000"/>
                  <a:lumOff val="40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/>
            <p:cNvSpPr/>
            <p:nvPr/>
          </p:nvSpPr>
          <p:spPr>
            <a:xfrm>
              <a:off x="4136159" y="-1621666"/>
              <a:ext cx="2771221" cy="2771221"/>
            </a:xfrm>
            <a:custGeom>
              <a:avLst/>
              <a:gdLst>
                <a:gd name="connsiteX0" fmla="*/ 2771221 w 2771221"/>
                <a:gd name="connsiteY0" fmla="*/ 1385611 h 2771221"/>
                <a:gd name="connsiteX1" fmla="*/ 1385611 w 2771221"/>
                <a:gd name="connsiteY1" fmla="*/ 2771221 h 2771221"/>
                <a:gd name="connsiteX2" fmla="*/ 0 w 2771221"/>
                <a:gd name="connsiteY2" fmla="*/ 1385611 h 2771221"/>
                <a:gd name="connsiteX3" fmla="*/ 1385611 w 2771221"/>
                <a:gd name="connsiteY3" fmla="*/ 0 h 2771221"/>
                <a:gd name="connsiteX4" fmla="*/ 2771221 w 2771221"/>
                <a:gd name="connsiteY4" fmla="*/ 1385611 h 2771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1221" h="2771221">
                  <a:moveTo>
                    <a:pt x="2771221" y="1385611"/>
                  </a:moveTo>
                  <a:cubicBezTo>
                    <a:pt x="2771221" y="2150862"/>
                    <a:pt x="2150862" y="2771221"/>
                    <a:pt x="1385611" y="2771221"/>
                  </a:cubicBezTo>
                  <a:cubicBezTo>
                    <a:pt x="620359" y="2771221"/>
                    <a:pt x="0" y="2150862"/>
                    <a:pt x="0" y="1385611"/>
                  </a:cubicBezTo>
                  <a:cubicBezTo>
                    <a:pt x="0" y="620359"/>
                    <a:pt x="620359" y="0"/>
                    <a:pt x="1385611" y="0"/>
                  </a:cubicBezTo>
                  <a:cubicBezTo>
                    <a:pt x="2150862" y="0"/>
                    <a:pt x="2771221" y="620359"/>
                    <a:pt x="2771221" y="1385611"/>
                  </a:cubicBezTo>
                  <a:close/>
                </a:path>
              </a:pathLst>
            </a:custGeom>
            <a:noFill/>
            <a:ln w="16587" cap="flat">
              <a:solidFill>
                <a:schemeClr val="accent1">
                  <a:lumMod val="60000"/>
                  <a:lumOff val="40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/>
            <p:cNvSpPr/>
            <p:nvPr/>
          </p:nvSpPr>
          <p:spPr>
            <a:xfrm>
              <a:off x="3904258" y="-1853567"/>
              <a:ext cx="3235023" cy="3235023"/>
            </a:xfrm>
            <a:custGeom>
              <a:avLst/>
              <a:gdLst>
                <a:gd name="connsiteX0" fmla="*/ 3235024 w 3235023"/>
                <a:gd name="connsiteY0" fmla="*/ 1617512 h 3235023"/>
                <a:gd name="connsiteX1" fmla="*/ 1617512 w 3235023"/>
                <a:gd name="connsiteY1" fmla="*/ 3235024 h 3235023"/>
                <a:gd name="connsiteX2" fmla="*/ 0 w 3235023"/>
                <a:gd name="connsiteY2" fmla="*/ 1617512 h 3235023"/>
                <a:gd name="connsiteX3" fmla="*/ 1617512 w 3235023"/>
                <a:gd name="connsiteY3" fmla="*/ 0 h 3235023"/>
                <a:gd name="connsiteX4" fmla="*/ 3235024 w 3235023"/>
                <a:gd name="connsiteY4" fmla="*/ 1617512 h 3235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5023" h="3235023">
                  <a:moveTo>
                    <a:pt x="3235024" y="1617512"/>
                  </a:moveTo>
                  <a:cubicBezTo>
                    <a:pt x="3235024" y="2510839"/>
                    <a:pt x="2510839" y="3235024"/>
                    <a:pt x="1617512" y="3235024"/>
                  </a:cubicBezTo>
                  <a:cubicBezTo>
                    <a:pt x="724185" y="3235024"/>
                    <a:pt x="0" y="2510839"/>
                    <a:pt x="0" y="1617512"/>
                  </a:cubicBezTo>
                  <a:cubicBezTo>
                    <a:pt x="0" y="724185"/>
                    <a:pt x="724185" y="0"/>
                    <a:pt x="1617512" y="0"/>
                  </a:cubicBezTo>
                  <a:cubicBezTo>
                    <a:pt x="2510839" y="0"/>
                    <a:pt x="3235024" y="724185"/>
                    <a:pt x="3235024" y="1617512"/>
                  </a:cubicBezTo>
                  <a:close/>
                </a:path>
              </a:pathLst>
            </a:custGeom>
            <a:noFill/>
            <a:ln w="19365" cap="flat">
              <a:solidFill>
                <a:schemeClr val="accent1">
                  <a:lumMod val="60000"/>
                  <a:lumOff val="40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pic>
        <p:nvPicPr>
          <p:cNvPr id="35" name="3d-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9648" y="1141857"/>
            <a:ext cx="6892352" cy="503574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180065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lythroug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to="" calcmode="lin" valueType="num">
                                      <p:cBhvr>
                                        <p:cTn id="8" dur="60" fill="remove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$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 fmla="$">
                                          <p:val>
                                            <p:strVal val="#ppt_x+rand(ppt_w)-ppt_w/2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" dur="60" fill="remove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$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 fmla="$">
                                          <p:val>
                                            <p:strVal val="#ppt_y+rand(ppt_h)-ppt_h/2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" dur="100" accel="50000" fill="remove">
                                          <p:stCondLst>
                                            <p:cond delay="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from x="100000" y="100000"/>
                                      <p:to x="250000" y="250000"/>
                                    </p:animScale>
                                    <p:animScale>
                                      <p:cBhvr>
                                        <p:cTn id="11" dur="150" accel="50000" fill="remove">
                                          <p:stCondLst>
                                            <p:cond delay="1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from x="100000" y="100000"/>
                                      <p:to x="150000" y="150000"/>
                                    </p:animScale>
                                    <p:anim to="" calcmode="lin" valueType="num">
                                      <p:cBhvr>
                                        <p:cTn id="12" dur="60" fill="remove">
                                          <p:stCondLst>
                                            <p:cond delay="1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$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 fmla="$">
                                          <p:val>
                                            <p:strVal val="#ppt_x+#ppt_w/2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3" dur="60" fill="remove">
                                          <p:stCondLst>
                                            <p:cond delay="1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$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 fmla="$">
                                          <p:val>
                                            <p:strVal val="#ppt_y+#ppt_h/3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3" presetClass="entr" presetSubtype="28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((floor(#ppt_x-0.5)+ceil(#ppt_x-0.5))*0.5+0.5)+(#ppt_x- ((floor(#ppt_x-0.5)+ceil(#ppt_x-0.5))*0.5+0.5))*$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((floor(#ppt_y-0.5)+ceil(#ppt_y-0.5))*0.5+0.5)+(#ppt_y- ((floor(#ppt_y-0.5)+ceil(#ppt_y-0.5))*0.5+0.5))*$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2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*2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((floor(#ppt_x-0.5)+ceil(#ppt_x-0.5))*0.5+0.5)+(#ppt_x- ((floor(#ppt_x-0.5)+ceil(#ppt_x-0.5))*0.5+0.5))*$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((floor(#ppt_y-0.5)+ceil(#ppt_y-0.5))*0.5+0.5)+(#ppt_y- ((floor(#ppt_y-0.5)+ceil(#ppt_y-0.5))*0.5+0.5))*$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2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*2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((floor(#ppt_x-0.5)+ceil(#ppt_x-0.5))*0.5+0.5)+(#ppt_x- ((floor(#ppt_x-0.5)+ceil(#ppt_x-0.5))*0.5+0.5))*$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((floor(#ppt_y-0.5)+ceil(#ppt_y-0.5))*0.5+0.5)+(#ppt_y- ((floor(#ppt_y-0.5)+ceil(#ppt_y-0.5))*0.5+0.5))*$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2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*2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((floor(#ppt_x-0.5)+ceil(#ppt_x-0.5))*0.5+0.5)+(#ppt_x- ((floor(#ppt_x-0.5)+ceil(#ppt_x-0.5))*0.5+0.5))*$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((floor(#ppt_y-0.5)+ceil(#ppt_y-0.5))*0.5+0.5)+(#ppt_y- ((floor(#ppt_y-0.5)+ceil(#ppt_y-0.5))*0.5+0.5))*$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2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*2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5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((floor(#ppt_x-0.5)+ceil(#ppt_x-0.5))*0.5+0.5)+(#ppt_x- ((floor(#ppt_x-0.5)+ceil(#ppt_x-0.5))*0.5+0.5))*$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((floor(#ppt_y-0.5)+ceil(#ppt_y-0.5))*0.5+0.5)+(#ppt_y- ((floor(#ppt_y-0.5)+ceil(#ppt_y-0.5))*0.5+0.5))*$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2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*2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10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3D-png">
            <a:extLst>
              <a:ext uri="{FF2B5EF4-FFF2-40B4-BE49-F238E27FC236}">
                <a16:creationId xmlns:a16="http://schemas.microsoft.com/office/drawing/2014/main" xmlns="" id="{8769D27D-A6CC-DD0A-F681-11303690F49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286250" cy="4286250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xmlns="" id="{AF7BB5C6-7A37-8D6B-91B3-B45058D2EDEB}"/>
              </a:ext>
            </a:extLst>
          </p:cNvPr>
          <p:cNvSpPr/>
          <p:nvPr/>
        </p:nvSpPr>
        <p:spPr>
          <a:xfrm>
            <a:off x="0" y="0"/>
            <a:ext cx="207264" cy="10363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xmlns="" id="{034804CA-2384-1376-121C-3FC80A8BDB98}"/>
              </a:ext>
            </a:extLst>
          </p:cNvPr>
          <p:cNvSpPr/>
          <p:nvPr/>
        </p:nvSpPr>
        <p:spPr>
          <a:xfrm>
            <a:off x="0" y="0"/>
            <a:ext cx="207264" cy="10363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>
            <p:custDataLst>
              <p:tags r:id="rId2"/>
            </p:custDataLst>
          </p:nvPr>
        </p:nvSpPr>
        <p:spPr>
          <a:xfrm>
            <a:off x="970915" y="5683090"/>
            <a:ext cx="777240" cy="777240"/>
          </a:xfrm>
          <a:prstGeom prst="ellipse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12" name="图片1"/>
          <p:cNvSpPr/>
          <p:nvPr>
            <p:custDataLst>
              <p:tags r:id="rId3"/>
            </p:custDataLst>
          </p:nvPr>
        </p:nvSpPr>
        <p:spPr>
          <a:xfrm>
            <a:off x="1400810" y="3149440"/>
            <a:ext cx="4803140" cy="3124835"/>
          </a:xfrm>
          <a:prstGeom prst="rect">
            <a:avLst/>
          </a:prstGeom>
          <a:blipFill dpi="0" rotWithShape="0">
            <a:blip r:embed="rId12"/>
            <a:srcRect/>
            <a:stretch>
              <a:fillRect t="-26855" b="-2685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3" name="!!平滑3"/>
          <p:cNvSpPr/>
          <p:nvPr>
            <p:custDataLst>
              <p:tags r:id="rId4"/>
            </p:custDataLst>
          </p:nvPr>
        </p:nvSpPr>
        <p:spPr>
          <a:xfrm>
            <a:off x="1128765" y="1144110"/>
            <a:ext cx="186334" cy="186334"/>
          </a:xfrm>
          <a:prstGeom prst="ellipse">
            <a:avLst/>
          </a:prstGeom>
          <a:solidFill>
            <a:schemeClr val="accent1">
              <a:alpha val="1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15" name="!!平滑2"/>
          <p:cNvSpPr/>
          <p:nvPr>
            <p:custDataLst>
              <p:tags r:id="rId5"/>
            </p:custDataLst>
          </p:nvPr>
        </p:nvSpPr>
        <p:spPr>
          <a:xfrm>
            <a:off x="447978" y="649656"/>
            <a:ext cx="680788" cy="6807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17" name="标题"/>
          <p:cNvSpPr txBox="1"/>
          <p:nvPr>
            <p:custDataLst>
              <p:tags r:id="rId6"/>
            </p:custDataLst>
          </p:nvPr>
        </p:nvSpPr>
        <p:spPr>
          <a:xfrm>
            <a:off x="1256665" y="868045"/>
            <a:ext cx="8319135" cy="460375"/>
          </a:xfrm>
          <a:prstGeom prst="rect">
            <a:avLst/>
          </a:prstGeom>
          <a:noFill/>
        </p:spPr>
        <p:txBody>
          <a:bodyPr wrap="square" anchor="ctr">
            <a:noAutofit/>
          </a:bodyPr>
          <a:lstStyle/>
          <a:p>
            <a:pPr algn="l">
              <a:lnSpc>
                <a:spcPct val="100000"/>
              </a:lnSpc>
              <a:buClrTx/>
              <a:buSzTx/>
              <a:buFontTx/>
            </a:pPr>
            <a:r>
              <a:rPr lang="en-US" altLang="zh-CN" sz="2800" b="1" smtClean="0">
                <a:solidFill>
                  <a:schemeClr val="accent1"/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IPv6</a:t>
            </a:r>
            <a:r>
              <a:rPr lang="zh-CN" altLang="en-US" sz="2800" b="1" smtClean="0">
                <a:solidFill>
                  <a:schemeClr val="accent1"/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地址长度优化</a:t>
            </a:r>
            <a:endParaRPr lang="en-US" sz="2800" b="1" dirty="0">
              <a:solidFill>
                <a:schemeClr val="accent1"/>
              </a:solidFill>
              <a:latin typeface="思源黑体 CN" panose="020B0500000000000000" pitchFamily="34" charset="-122"/>
              <a:ea typeface="思源黑体 CN" panose="020B0500000000000000" pitchFamily="34" charset="-122"/>
              <a:sym typeface="思源黑体 CN" panose="020B0500000000000000" pitchFamily="34" charset="-122"/>
            </a:endParaRPr>
          </a:p>
        </p:txBody>
      </p:sp>
      <p:sp>
        <p:nvSpPr>
          <p:cNvPr id="19" name="内容"/>
          <p:cNvSpPr txBox="1"/>
          <p:nvPr>
            <p:custDataLst>
              <p:tags r:id="rId7"/>
            </p:custDataLst>
          </p:nvPr>
        </p:nvSpPr>
        <p:spPr>
          <a:xfrm>
            <a:off x="1315099" y="1495900"/>
            <a:ext cx="10139045" cy="1653540"/>
          </a:xfrm>
          <a:prstGeom prst="rect">
            <a:avLst/>
          </a:prstGeom>
          <a:noFill/>
        </p:spPr>
        <p:txBody>
          <a:bodyPr wrap="square">
            <a:normAutofit fontScale="70000" lnSpcReduction="20000"/>
          </a:bodyPr>
          <a:lstStyle/>
          <a:p>
            <a:pPr algn="l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None/>
            </a:pPr>
            <a:r>
              <a:rPr lang="zh-CN" altLang="en-US" sz="1200" dirty="0" smtClean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指在</a:t>
            </a:r>
            <a:r>
              <a:rPr lang="en-US" altLang="zh-CN" sz="1200" dirty="0" smtClean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IPv6</a:t>
            </a:r>
            <a:r>
              <a:rPr lang="zh-CN" altLang="en-US" sz="1200" dirty="0" smtClean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网络中，为了减少地址字长的冗余，更好地利用地址空间，提高网络效率和安全性，采用一系列优化措施，使</a:t>
            </a:r>
            <a:r>
              <a:rPr lang="en-US" altLang="zh-CN" sz="1200" dirty="0" smtClean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IPv6</a:t>
            </a:r>
            <a:r>
              <a:rPr lang="zh-CN" altLang="en-US" sz="1200" dirty="0" smtClean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地址长度得到有效缩短的过程。具体来说，可以从以下几个方面展开：
</a:t>
            </a:r>
            <a:r>
              <a:rPr lang="en-US" altLang="zh-CN" sz="1400" b="1" dirty="0" smtClean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1. IPv6</a:t>
            </a:r>
            <a:r>
              <a:rPr lang="zh-CN" altLang="en-US" sz="1400" b="1" dirty="0" smtClean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地址压缩</a:t>
            </a:r>
            <a:r>
              <a:rPr lang="zh-CN" altLang="en-US" sz="1200" dirty="0" smtClean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
</a:t>
            </a:r>
            <a:r>
              <a:rPr lang="en-US" altLang="zh-CN" sz="1200" dirty="0" smtClean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IPv6</a:t>
            </a:r>
            <a:r>
              <a:rPr lang="zh-CN" altLang="en-US" sz="1200" dirty="0" smtClean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地址压缩是一种有效缩短</a:t>
            </a:r>
            <a:r>
              <a:rPr lang="en-US" altLang="zh-CN" sz="1200" dirty="0" smtClean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IPv6</a:t>
            </a:r>
            <a:r>
              <a:rPr lang="zh-CN" altLang="en-US" sz="1200" dirty="0" smtClean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地址长度的方法。它通过去除</a:t>
            </a:r>
            <a:r>
              <a:rPr lang="en-US" altLang="zh-CN" sz="1200" dirty="0" smtClean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IPv6</a:t>
            </a:r>
            <a:r>
              <a:rPr lang="zh-CN" altLang="en-US" sz="1200" dirty="0" smtClean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地址中一些无用的位，将地址转换为更短的形式，从而减少地址的字长。</a:t>
            </a:r>
            <a:r>
              <a:rPr lang="en-US" altLang="zh-CN" sz="1200" dirty="0" smtClean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IPv6</a:t>
            </a:r>
            <a:r>
              <a:rPr lang="zh-CN" altLang="en-US" sz="1200" dirty="0" smtClean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地址压缩有两种方式：一种是冒号压缩法，将</a:t>
            </a:r>
            <a:r>
              <a:rPr lang="en-US" altLang="zh-CN" sz="1200" dirty="0" smtClean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IPv6</a:t>
            </a:r>
            <a:r>
              <a:rPr lang="zh-CN" altLang="en-US" sz="1200" dirty="0" smtClean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地址中的一组连续的段用“</a:t>
            </a:r>
            <a:r>
              <a:rPr lang="en-US" altLang="zh-CN" sz="1200" dirty="0" smtClean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::”</a:t>
            </a:r>
            <a:r>
              <a:rPr lang="zh-CN" altLang="en-US" sz="1200" dirty="0" smtClean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表示；另一种是</a:t>
            </a:r>
            <a:r>
              <a:rPr lang="en-US" altLang="zh-CN" sz="1200" dirty="0" smtClean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IPv4/IPv6</a:t>
            </a:r>
            <a:r>
              <a:rPr lang="zh-CN" altLang="en-US" sz="1200" dirty="0" smtClean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混合压缩法，将</a:t>
            </a:r>
            <a:r>
              <a:rPr lang="en-US" altLang="zh-CN" sz="1200" dirty="0" smtClean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IPv4</a:t>
            </a:r>
            <a:r>
              <a:rPr lang="zh-CN" altLang="en-US" sz="1200" dirty="0" smtClean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地址嵌入</a:t>
            </a:r>
            <a:r>
              <a:rPr lang="en-US" altLang="zh-CN" sz="1200" dirty="0" smtClean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IPv6</a:t>
            </a:r>
            <a:r>
              <a:rPr lang="zh-CN" altLang="en-US" sz="1200" dirty="0" smtClean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地址中，缩短了地址长度。
</a:t>
            </a:r>
            <a:r>
              <a:rPr lang="en-US" altLang="zh-CN" sz="1400" b="1" dirty="0" smtClean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2. IPv6</a:t>
            </a:r>
            <a:r>
              <a:rPr lang="zh-CN" altLang="en-US" sz="1400" b="1" dirty="0" smtClean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地址分配管理</a:t>
            </a:r>
            <a:r>
              <a:rPr lang="zh-CN" altLang="en-US" sz="1200" dirty="0" smtClean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
</a:t>
            </a:r>
            <a:r>
              <a:rPr lang="en-US" altLang="zh-CN" sz="1200" dirty="0" smtClean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IPv6</a:t>
            </a:r>
            <a:r>
              <a:rPr lang="zh-CN" altLang="en-US" sz="1200" dirty="0" smtClean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地址分配管理是指对</a:t>
            </a:r>
            <a:r>
              <a:rPr lang="en-US" altLang="zh-CN" sz="1200" dirty="0" smtClean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IPv6</a:t>
            </a:r>
            <a:r>
              <a:rPr lang="zh-CN" altLang="en-US" sz="1200" dirty="0" smtClean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地址进行规划和分配的管理工作，通过对</a:t>
            </a:r>
            <a:r>
              <a:rPr lang="en-US" altLang="zh-CN" sz="1200" dirty="0" smtClean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IPv6</a:t>
            </a:r>
            <a:r>
              <a:rPr lang="zh-CN" altLang="en-US" sz="1200" dirty="0" smtClean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地址的分配来达到优化</a:t>
            </a:r>
            <a:r>
              <a:rPr lang="en-US" altLang="zh-CN" sz="1200" dirty="0" smtClean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IPv6</a:t>
            </a:r>
            <a:r>
              <a:rPr lang="zh-CN" altLang="en-US" sz="1200" dirty="0" smtClean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地址长度的目的。</a:t>
            </a:r>
            <a:r>
              <a:rPr lang="en-US" altLang="zh-CN" sz="1200" dirty="0" smtClean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IPv6</a:t>
            </a:r>
            <a:r>
              <a:rPr lang="zh-CN" altLang="en-US" sz="1200" dirty="0" smtClean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地址分配管理需要考虑 </a:t>
            </a:r>
            <a:r>
              <a:rPr lang="en-US" altLang="zh-CN" sz="1200" dirty="0" smtClean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IPv6</a:t>
            </a:r>
            <a:r>
              <a:rPr lang="zh-CN" altLang="en-US" sz="1200" dirty="0" smtClean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地址的结构、路由、安全等方面的要求，合理规划 </a:t>
            </a:r>
            <a:r>
              <a:rPr lang="en-US" altLang="zh-CN" sz="1200" dirty="0" smtClean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IPv6</a:t>
            </a:r>
            <a:r>
              <a:rPr lang="zh-CN" altLang="en-US" sz="1200" dirty="0" smtClean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地址分配策略，遵循 </a:t>
            </a:r>
            <a:r>
              <a:rPr lang="en-US" altLang="zh-CN" sz="1200" dirty="0" smtClean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IP</a:t>
            </a:r>
            <a:r>
              <a:rPr lang="zh-CN" altLang="en-US" sz="1200" dirty="0" smtClean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地址规划标准，减少冗余地址，提高 </a:t>
            </a:r>
            <a:r>
              <a:rPr lang="en-US" altLang="zh-CN" sz="1200" dirty="0" smtClean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IPv6</a:t>
            </a:r>
            <a:r>
              <a:rPr lang="zh-CN" altLang="en-US" sz="1200" dirty="0" smtClean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网络的管理效率。</a:t>
            </a:r>
            <a:endParaRPr lang="en-US" altLang="en-US" sz="1200" dirty="0">
              <a:latin typeface="思源黑体 CN" panose="020B0500000000000000" pitchFamily="34" charset="-122"/>
              <a:ea typeface="思源黑体 CN" panose="020B0500000000000000" pitchFamily="34" charset="-122"/>
              <a:sym typeface="思源黑体 CN" panose="020B0500000000000000" pitchFamily="34" charset="-122"/>
            </a:endParaRPr>
          </a:p>
        </p:txBody>
      </p:sp>
      <p:sp>
        <p:nvSpPr>
          <p:cNvPr id="21" name="图片2"/>
          <p:cNvSpPr/>
          <p:nvPr>
            <p:custDataLst>
              <p:tags r:id="rId8"/>
            </p:custDataLst>
          </p:nvPr>
        </p:nvSpPr>
        <p:spPr>
          <a:xfrm>
            <a:off x="6515735" y="3149440"/>
            <a:ext cx="4803140" cy="3124835"/>
          </a:xfrm>
          <a:prstGeom prst="rect">
            <a:avLst/>
          </a:prstGeom>
          <a:blipFill dpi="0" rotWithShape="0">
            <a:blip r:embed="rId13"/>
            <a:srcRect/>
            <a:stretch>
              <a:fillRect t="-26855" b="-2685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867818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>
        <p14:flythroug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((floor(#ppt_x-0.5)+ceil(#ppt_x-0.5))*0.5+0.5)+(#ppt_x- ((floor(#ppt_x-0.5)+ceil(#ppt_x-0.5))*0.5+0.5))*$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((floor(#ppt_y-0.5)+ceil(#ppt_y-0.5))*0.5+0.5)+(#ppt_y- ((floor(#ppt_y-0.5)+ceil(#ppt_y-0.5))*0.5+0.5))*$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2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*2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((floor(#ppt_x-0.5)+ceil(#ppt_x-0.5))*0.5+0.5)+(#ppt_x- ((floor(#ppt_x-0.5)+ceil(#ppt_x-0.5))*0.5+0.5))*$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((floor(#ppt_y-0.5)+ceil(#ppt_y-0.5))*0.5+0.5)+(#ppt_y- ((floor(#ppt_y-0.5)+ceil(#ppt_y-0.5))*0.5+0.5))*$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2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*2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((floor(#ppt_x-0.5)+ceil(#ppt_x-0.5))*0.5+0.5)+(#ppt_x- ((floor(#ppt_x-0.5)+ceil(#ppt_x-0.5))*0.5+0.5))*$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((floor(#ppt_y-0.5)+ceil(#ppt_y-0.5))*0.5+0.5)+(#ppt_y- ((floor(#ppt_y-0.5)+ceil(#ppt_y-0.5))*0.5+0.5))*$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2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*2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((floor(#ppt_x-0.5)+ceil(#ppt_x-0.5))*0.5+0.5)+(#ppt_x- ((floor(#ppt_x-0.5)+ceil(#ppt_x-0.5))*0.5+0.5))*$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((floor(#ppt_y-0.5)+ceil(#ppt_y-0.5))*0.5+0.5)+(#ppt_y- ((floor(#ppt_y-0.5)+ceil(#ppt_y-0.5))*0.5+0.5))*$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2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*2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5" dur="400" ac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6" dur="400" ac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7" dur="100" autoRev="1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1.4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8" dur="100" autoRev="1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1.4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5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((floor(#ppt_x-0.5)+ceil(#ppt_x-0.5))*0.5+0.5)+(#ppt_x- ((floor(#ppt_x-0.5)+ceil(#ppt_x-0.5))*0.5+0.5))*$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((floor(#ppt_y-0.5)+ceil(#ppt_y-0.5))*0.5+0.5)+(#ppt_y- ((floor(#ppt_y-0.5)+ceil(#ppt_y-0.5))*0.5+0.5))*$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2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*2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5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((floor(#ppt_x-0.5)+ceil(#ppt_x-0.5))*0.5+0.5)+(#ppt_x- ((floor(#ppt_x-0.5)+ceil(#ppt_x-0.5))*0.5+0.5))*$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((floor(#ppt_y-0.5)+ceil(#ppt_y-0.5))*0.5+0.5)+(#ppt_y- ((floor(#ppt_y-0.5)+ceil(#ppt_y-0.5))*0.5+0.5))*$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2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*2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1" grpId="0" animBg="1"/>
      <p:bldP spid="31" grpId="0" animBg="1"/>
      <p:bldP spid="12" grpId="0" animBg="1"/>
      <p:bldP spid="13" grpId="0" animBg="1"/>
      <p:bldP spid="15" grpId="0" animBg="1"/>
      <p:bldP spid="17" grpId="0"/>
      <p:bldP spid="19" grpId="0"/>
      <p:bldP spid="2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3D-png">
            <a:extLst>
              <a:ext uri="{FF2B5EF4-FFF2-40B4-BE49-F238E27FC236}">
                <a16:creationId xmlns:a16="http://schemas.microsoft.com/office/drawing/2014/main" xmlns="" id="{8769D27D-A6CC-DD0A-F681-11303690F498}"/>
              </a:ext>
            </a:extLst>
          </p:cNvPr>
          <p:cNvPicPr>
            <a:picLocks noChangeAspect="1"/>
          </p:cNvPicPr>
          <p:nvPr/>
        </p:nvPicPr>
        <p:blipFill>
          <a:blip r:embed="rId4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4286250" cy="4286250"/>
          </a:xfrm>
          <a:prstGeom prst="rect">
            <a:avLst/>
          </a:prstGeom>
        </p:spPr>
      </p:pic>
      <p:sp>
        <p:nvSpPr>
          <p:cNvPr id="109" name="矩形 108">
            <a:extLst>
              <a:ext uri="{FF2B5EF4-FFF2-40B4-BE49-F238E27FC236}">
                <a16:creationId xmlns:a16="http://schemas.microsoft.com/office/drawing/2014/main" xmlns="" id="{AF7BB5C6-7A37-8D6B-91B3-B45058D2EDEB}"/>
              </a:ext>
            </a:extLst>
          </p:cNvPr>
          <p:cNvSpPr/>
          <p:nvPr/>
        </p:nvSpPr>
        <p:spPr>
          <a:xfrm>
            <a:off x="0" y="0"/>
            <a:ext cx="207264" cy="10363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矩形 107">
            <a:extLst>
              <a:ext uri="{FF2B5EF4-FFF2-40B4-BE49-F238E27FC236}">
                <a16:creationId xmlns:a16="http://schemas.microsoft.com/office/drawing/2014/main" xmlns="" id="{034804CA-2384-1376-121C-3FC80A8BDB98}"/>
              </a:ext>
            </a:extLst>
          </p:cNvPr>
          <p:cNvSpPr/>
          <p:nvPr/>
        </p:nvSpPr>
        <p:spPr>
          <a:xfrm>
            <a:off x="0" y="0"/>
            <a:ext cx="207264" cy="10363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: 圆角 1">
            <a:extLst>
              <a:ext uri="{FF2B5EF4-FFF2-40B4-BE49-F238E27FC236}">
                <a16:creationId xmlns:a16="http://schemas.microsoft.com/office/drawing/2014/main" xmlns="" id="{CC7237FB-CA19-11DC-5A0E-0719D98AE0AB}"/>
              </a:ext>
            </a:extLst>
          </p:cNvPr>
          <p:cNvSpPr/>
          <p:nvPr/>
        </p:nvSpPr>
        <p:spPr>
          <a:xfrm>
            <a:off x="852185" y="1583141"/>
            <a:ext cx="10716318" cy="4377061"/>
          </a:xfrm>
          <a:prstGeom prst="roundRect">
            <a:avLst>
              <a:gd name="adj" fmla="val 3056"/>
            </a:avLst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 Medium"/>
              <a:ea typeface="思源黑体 CN Medium"/>
              <a:cs typeface="+mn-cs"/>
            </a:endParaRPr>
          </a:p>
        </p:txBody>
      </p:sp>
      <p:grpSp>
        <p:nvGrpSpPr>
          <p:cNvPr id="3" name="PA-组合 26">
            <a:extLst>
              <a:ext uri="{FF2B5EF4-FFF2-40B4-BE49-F238E27FC236}">
                <a16:creationId xmlns:a16="http://schemas.microsoft.com/office/drawing/2014/main" xmlns="" id="{CED43325-6D77-56CF-02CF-8EB3A84F1282}"/>
              </a:ext>
            </a:extLst>
          </p:cNvPr>
          <p:cNvGrpSpPr>
            <a:grpSpLocks noRot="1" noChangeAspect="1" noMove="1" noResize="1"/>
          </p:cNvGrpSpPr>
          <p:nvPr>
            <p:custDataLst>
              <p:tags r:id="rId2"/>
            </p:custDataLst>
          </p:nvPr>
        </p:nvGrpSpPr>
        <p:grpSpPr>
          <a:xfrm>
            <a:off x="515938" y="-285750"/>
            <a:ext cx="11160125" cy="7867650"/>
            <a:chOff x="515938" y="-285750"/>
            <a:chExt cx="11160125" cy="7867650"/>
          </a:xfrm>
        </p:grpSpPr>
        <p:cxnSp>
          <p:nvCxnSpPr>
            <p:cNvPr id="4" name="PA-直接连接符 4">
              <a:extLst>
                <a:ext uri="{FF2B5EF4-FFF2-40B4-BE49-F238E27FC236}">
                  <a16:creationId xmlns:a16="http://schemas.microsoft.com/office/drawing/2014/main" xmlns="" id="{1A2A599C-1550-E645-4566-FF0EACDEA57A}"/>
                </a:ext>
              </a:extLst>
            </p:cNvPr>
            <p:cNvCxnSpPr/>
            <p:nvPr>
              <p:custDataLst>
                <p:tags r:id="rId20"/>
              </p:custDataLst>
            </p:nvPr>
          </p:nvCxnSpPr>
          <p:spPr>
            <a:xfrm>
              <a:off x="515938" y="-285750"/>
              <a:ext cx="0" cy="7867650"/>
            </a:xfrm>
            <a:prstGeom prst="line">
              <a:avLst/>
            </a:prstGeom>
            <a:ln>
              <a:solidFill>
                <a:schemeClr val="accent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PA-直接连接符 6">
              <a:extLst>
                <a:ext uri="{FF2B5EF4-FFF2-40B4-BE49-F238E27FC236}">
                  <a16:creationId xmlns:a16="http://schemas.microsoft.com/office/drawing/2014/main" xmlns="" id="{BF78CE09-82D0-9BB6-E29C-F53631E7C486}"/>
                </a:ext>
              </a:extLst>
            </p:cNvPr>
            <p:cNvCxnSpPr>
              <a:cxnSpLocks/>
            </p:cNvCxnSpPr>
            <p:nvPr>
              <p:custDataLst>
                <p:tags r:id="rId21"/>
              </p:custDataLst>
            </p:nvPr>
          </p:nvCxnSpPr>
          <p:spPr>
            <a:xfrm>
              <a:off x="1047373" y="-285750"/>
              <a:ext cx="0" cy="7867650"/>
            </a:xfrm>
            <a:prstGeom prst="line">
              <a:avLst/>
            </a:prstGeom>
            <a:ln w="6350" cap="flat" cmpd="sng" algn="ctr">
              <a:solidFill>
                <a:schemeClr val="accent1">
                  <a:alpha val="1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PA-直接连接符 7">
              <a:extLst>
                <a:ext uri="{FF2B5EF4-FFF2-40B4-BE49-F238E27FC236}">
                  <a16:creationId xmlns:a16="http://schemas.microsoft.com/office/drawing/2014/main" xmlns="" id="{D7C5CA28-418A-35ED-8754-6A99574EA698}"/>
                </a:ext>
              </a:extLst>
            </p:cNvPr>
            <p:cNvCxnSpPr>
              <a:cxnSpLocks/>
            </p:cNvCxnSpPr>
            <p:nvPr>
              <p:custDataLst>
                <p:tags r:id="rId22"/>
              </p:custDataLst>
            </p:nvPr>
          </p:nvCxnSpPr>
          <p:spPr>
            <a:xfrm>
              <a:off x="1578807" y="-285750"/>
              <a:ext cx="0" cy="7867650"/>
            </a:xfrm>
            <a:prstGeom prst="line">
              <a:avLst/>
            </a:prstGeom>
            <a:ln w="6350" cap="flat" cmpd="sng" algn="ctr">
              <a:solidFill>
                <a:schemeClr val="accent1">
                  <a:alpha val="1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PA-直接连接符 8">
              <a:extLst>
                <a:ext uri="{FF2B5EF4-FFF2-40B4-BE49-F238E27FC236}">
                  <a16:creationId xmlns:a16="http://schemas.microsoft.com/office/drawing/2014/main" xmlns="" id="{B16AEA0F-B881-840B-1CE1-41448B198B78}"/>
                </a:ext>
              </a:extLst>
            </p:cNvPr>
            <p:cNvCxnSpPr>
              <a:cxnSpLocks/>
            </p:cNvCxnSpPr>
            <p:nvPr>
              <p:custDataLst>
                <p:tags r:id="rId23"/>
              </p:custDataLst>
            </p:nvPr>
          </p:nvCxnSpPr>
          <p:spPr>
            <a:xfrm>
              <a:off x="2110242" y="-285750"/>
              <a:ext cx="0" cy="7867650"/>
            </a:xfrm>
            <a:prstGeom prst="line">
              <a:avLst/>
            </a:prstGeom>
            <a:ln w="6350" cap="flat" cmpd="sng" algn="ctr">
              <a:solidFill>
                <a:schemeClr val="accent1">
                  <a:alpha val="1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PA-直接连接符 9">
              <a:extLst>
                <a:ext uri="{FF2B5EF4-FFF2-40B4-BE49-F238E27FC236}">
                  <a16:creationId xmlns:a16="http://schemas.microsoft.com/office/drawing/2014/main" xmlns="" id="{A3E49410-EBF0-362A-93D2-E95B8B5711DA}"/>
                </a:ext>
              </a:extLst>
            </p:cNvPr>
            <p:cNvCxnSpPr>
              <a:cxnSpLocks/>
            </p:cNvCxnSpPr>
            <p:nvPr>
              <p:custDataLst>
                <p:tags r:id="rId24"/>
              </p:custDataLst>
            </p:nvPr>
          </p:nvCxnSpPr>
          <p:spPr>
            <a:xfrm>
              <a:off x="2641676" y="-285750"/>
              <a:ext cx="0" cy="7867650"/>
            </a:xfrm>
            <a:prstGeom prst="line">
              <a:avLst/>
            </a:prstGeom>
            <a:ln w="6350" cap="flat" cmpd="sng" algn="ctr">
              <a:solidFill>
                <a:schemeClr val="accent1">
                  <a:alpha val="1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PA-直接连接符 10">
              <a:extLst>
                <a:ext uri="{FF2B5EF4-FFF2-40B4-BE49-F238E27FC236}">
                  <a16:creationId xmlns:a16="http://schemas.microsoft.com/office/drawing/2014/main" xmlns="" id="{D2B1A416-0B70-8C78-0014-EC91B0A1335C}"/>
                </a:ext>
              </a:extLst>
            </p:cNvPr>
            <p:cNvCxnSpPr>
              <a:cxnSpLocks/>
            </p:cNvCxnSpPr>
            <p:nvPr>
              <p:custDataLst>
                <p:tags r:id="rId25"/>
              </p:custDataLst>
            </p:nvPr>
          </p:nvCxnSpPr>
          <p:spPr>
            <a:xfrm>
              <a:off x="3173111" y="-285750"/>
              <a:ext cx="0" cy="7867650"/>
            </a:xfrm>
            <a:prstGeom prst="line">
              <a:avLst/>
            </a:prstGeom>
            <a:ln w="6350" cap="flat" cmpd="sng" algn="ctr">
              <a:solidFill>
                <a:schemeClr val="accent1">
                  <a:alpha val="1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PA-直接连接符 11">
              <a:extLst>
                <a:ext uri="{FF2B5EF4-FFF2-40B4-BE49-F238E27FC236}">
                  <a16:creationId xmlns:a16="http://schemas.microsoft.com/office/drawing/2014/main" xmlns="" id="{9B5A1ED4-974E-BCCF-5190-BD06CD5E744D}"/>
                </a:ext>
              </a:extLst>
            </p:cNvPr>
            <p:cNvCxnSpPr>
              <a:cxnSpLocks/>
            </p:cNvCxnSpPr>
            <p:nvPr>
              <p:custDataLst>
                <p:tags r:id="rId26"/>
              </p:custDataLst>
            </p:nvPr>
          </p:nvCxnSpPr>
          <p:spPr>
            <a:xfrm>
              <a:off x="3704545" y="-285750"/>
              <a:ext cx="0" cy="7867650"/>
            </a:xfrm>
            <a:prstGeom prst="line">
              <a:avLst/>
            </a:prstGeom>
            <a:ln w="6350" cap="flat" cmpd="sng" algn="ctr">
              <a:solidFill>
                <a:schemeClr val="accent1">
                  <a:alpha val="1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PA-直接连接符 12">
              <a:extLst>
                <a:ext uri="{FF2B5EF4-FFF2-40B4-BE49-F238E27FC236}">
                  <a16:creationId xmlns:a16="http://schemas.microsoft.com/office/drawing/2014/main" xmlns="" id="{402B46FC-E971-1484-0550-4B8A1F2B7C44}"/>
                </a:ext>
              </a:extLst>
            </p:cNvPr>
            <p:cNvCxnSpPr>
              <a:cxnSpLocks/>
            </p:cNvCxnSpPr>
            <p:nvPr>
              <p:custDataLst>
                <p:tags r:id="rId27"/>
              </p:custDataLst>
            </p:nvPr>
          </p:nvCxnSpPr>
          <p:spPr>
            <a:xfrm>
              <a:off x="4235980" y="-285750"/>
              <a:ext cx="0" cy="7867650"/>
            </a:xfrm>
            <a:prstGeom prst="line">
              <a:avLst/>
            </a:prstGeom>
            <a:ln w="6350" cap="flat" cmpd="sng" algn="ctr">
              <a:solidFill>
                <a:schemeClr val="accent1">
                  <a:alpha val="1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PA-直接连接符 13">
              <a:extLst>
                <a:ext uri="{FF2B5EF4-FFF2-40B4-BE49-F238E27FC236}">
                  <a16:creationId xmlns:a16="http://schemas.microsoft.com/office/drawing/2014/main" xmlns="" id="{1A9E6F35-5B0C-7CCD-81EF-5A5972DB4D76}"/>
                </a:ext>
              </a:extLst>
            </p:cNvPr>
            <p:cNvCxnSpPr>
              <a:cxnSpLocks/>
            </p:cNvCxnSpPr>
            <p:nvPr>
              <p:custDataLst>
                <p:tags r:id="rId28"/>
              </p:custDataLst>
            </p:nvPr>
          </p:nvCxnSpPr>
          <p:spPr>
            <a:xfrm>
              <a:off x="4767414" y="-285750"/>
              <a:ext cx="0" cy="7867650"/>
            </a:xfrm>
            <a:prstGeom prst="line">
              <a:avLst/>
            </a:prstGeom>
            <a:ln w="6350" cap="flat" cmpd="sng" algn="ctr">
              <a:solidFill>
                <a:schemeClr val="accent1">
                  <a:alpha val="1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PA-直接连接符 14">
              <a:extLst>
                <a:ext uri="{FF2B5EF4-FFF2-40B4-BE49-F238E27FC236}">
                  <a16:creationId xmlns:a16="http://schemas.microsoft.com/office/drawing/2014/main" xmlns="" id="{D92F1266-1A30-4FF9-3974-15963B9986E5}"/>
                </a:ext>
              </a:extLst>
            </p:cNvPr>
            <p:cNvCxnSpPr>
              <a:cxnSpLocks/>
            </p:cNvCxnSpPr>
            <p:nvPr>
              <p:custDataLst>
                <p:tags r:id="rId29"/>
              </p:custDataLst>
            </p:nvPr>
          </p:nvCxnSpPr>
          <p:spPr>
            <a:xfrm>
              <a:off x="5298849" y="-285750"/>
              <a:ext cx="0" cy="7867650"/>
            </a:xfrm>
            <a:prstGeom prst="line">
              <a:avLst/>
            </a:prstGeom>
            <a:ln w="6350" cap="flat" cmpd="sng" algn="ctr">
              <a:solidFill>
                <a:schemeClr val="accent1">
                  <a:alpha val="1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PA-直接连接符 15">
              <a:extLst>
                <a:ext uri="{FF2B5EF4-FFF2-40B4-BE49-F238E27FC236}">
                  <a16:creationId xmlns:a16="http://schemas.microsoft.com/office/drawing/2014/main" xmlns="" id="{0D3C4EEE-DF23-14A1-AF5D-ED8FC6CE4C22}"/>
                </a:ext>
              </a:extLst>
            </p:cNvPr>
            <p:cNvCxnSpPr>
              <a:cxnSpLocks/>
            </p:cNvCxnSpPr>
            <p:nvPr>
              <p:custDataLst>
                <p:tags r:id="rId30"/>
              </p:custDataLst>
            </p:nvPr>
          </p:nvCxnSpPr>
          <p:spPr>
            <a:xfrm>
              <a:off x="5830283" y="-285750"/>
              <a:ext cx="0" cy="7867650"/>
            </a:xfrm>
            <a:prstGeom prst="line">
              <a:avLst/>
            </a:prstGeom>
            <a:ln w="6350" cap="flat" cmpd="sng" algn="ctr">
              <a:solidFill>
                <a:schemeClr val="accent1">
                  <a:alpha val="1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PA-直接连接符 16">
              <a:extLst>
                <a:ext uri="{FF2B5EF4-FFF2-40B4-BE49-F238E27FC236}">
                  <a16:creationId xmlns:a16="http://schemas.microsoft.com/office/drawing/2014/main" xmlns="" id="{4C98B0F4-4C48-DC89-EFAE-DA7AA8BE3F5B}"/>
                </a:ext>
              </a:extLst>
            </p:cNvPr>
            <p:cNvCxnSpPr>
              <a:cxnSpLocks/>
            </p:cNvCxnSpPr>
            <p:nvPr>
              <p:custDataLst>
                <p:tags r:id="rId31"/>
              </p:custDataLst>
            </p:nvPr>
          </p:nvCxnSpPr>
          <p:spPr>
            <a:xfrm>
              <a:off x="6361718" y="-285750"/>
              <a:ext cx="0" cy="7867650"/>
            </a:xfrm>
            <a:prstGeom prst="line">
              <a:avLst/>
            </a:prstGeom>
            <a:ln w="6350" cap="flat" cmpd="sng" algn="ctr">
              <a:solidFill>
                <a:schemeClr val="accent1">
                  <a:alpha val="1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PA-直接连接符 17">
              <a:extLst>
                <a:ext uri="{FF2B5EF4-FFF2-40B4-BE49-F238E27FC236}">
                  <a16:creationId xmlns:a16="http://schemas.microsoft.com/office/drawing/2014/main" xmlns="" id="{AF0B6D66-AEB5-0BB4-C847-7F96A092EF2E}"/>
                </a:ext>
              </a:extLst>
            </p:cNvPr>
            <p:cNvCxnSpPr>
              <a:cxnSpLocks/>
            </p:cNvCxnSpPr>
            <p:nvPr>
              <p:custDataLst>
                <p:tags r:id="rId32"/>
              </p:custDataLst>
            </p:nvPr>
          </p:nvCxnSpPr>
          <p:spPr>
            <a:xfrm>
              <a:off x="6893152" y="-285750"/>
              <a:ext cx="0" cy="7867650"/>
            </a:xfrm>
            <a:prstGeom prst="line">
              <a:avLst/>
            </a:prstGeom>
            <a:ln w="6350" cap="flat" cmpd="sng" algn="ctr">
              <a:solidFill>
                <a:schemeClr val="accent1">
                  <a:alpha val="1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PA-直接连接符 18">
              <a:extLst>
                <a:ext uri="{FF2B5EF4-FFF2-40B4-BE49-F238E27FC236}">
                  <a16:creationId xmlns:a16="http://schemas.microsoft.com/office/drawing/2014/main" xmlns="" id="{FA47DAEB-AB01-0CB3-E553-34246E911A75}"/>
                </a:ext>
              </a:extLst>
            </p:cNvPr>
            <p:cNvCxnSpPr>
              <a:cxnSpLocks/>
            </p:cNvCxnSpPr>
            <p:nvPr>
              <p:custDataLst>
                <p:tags r:id="rId33"/>
              </p:custDataLst>
            </p:nvPr>
          </p:nvCxnSpPr>
          <p:spPr>
            <a:xfrm>
              <a:off x="7424587" y="-285750"/>
              <a:ext cx="0" cy="7867650"/>
            </a:xfrm>
            <a:prstGeom prst="line">
              <a:avLst/>
            </a:prstGeom>
            <a:ln w="6350" cap="flat" cmpd="sng" algn="ctr">
              <a:solidFill>
                <a:schemeClr val="accent1">
                  <a:alpha val="1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PA-直接连接符 19">
              <a:extLst>
                <a:ext uri="{FF2B5EF4-FFF2-40B4-BE49-F238E27FC236}">
                  <a16:creationId xmlns:a16="http://schemas.microsoft.com/office/drawing/2014/main" xmlns="" id="{D2A33EC2-5945-C2C7-CFE2-0B3A692F550F}"/>
                </a:ext>
              </a:extLst>
            </p:cNvPr>
            <p:cNvCxnSpPr>
              <a:cxnSpLocks/>
            </p:cNvCxnSpPr>
            <p:nvPr>
              <p:custDataLst>
                <p:tags r:id="rId34"/>
              </p:custDataLst>
            </p:nvPr>
          </p:nvCxnSpPr>
          <p:spPr>
            <a:xfrm>
              <a:off x="7956021" y="-285750"/>
              <a:ext cx="0" cy="7867650"/>
            </a:xfrm>
            <a:prstGeom prst="line">
              <a:avLst/>
            </a:prstGeom>
            <a:ln w="6350" cap="flat" cmpd="sng" algn="ctr">
              <a:solidFill>
                <a:schemeClr val="accent1">
                  <a:alpha val="1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PA-直接连接符 20">
              <a:extLst>
                <a:ext uri="{FF2B5EF4-FFF2-40B4-BE49-F238E27FC236}">
                  <a16:creationId xmlns:a16="http://schemas.microsoft.com/office/drawing/2014/main" xmlns="" id="{63E8D9DD-3AB7-74D4-3825-80C729060F1A}"/>
                </a:ext>
              </a:extLst>
            </p:cNvPr>
            <p:cNvCxnSpPr>
              <a:cxnSpLocks/>
            </p:cNvCxnSpPr>
            <p:nvPr>
              <p:custDataLst>
                <p:tags r:id="rId35"/>
              </p:custDataLst>
            </p:nvPr>
          </p:nvCxnSpPr>
          <p:spPr>
            <a:xfrm>
              <a:off x="8487456" y="-285750"/>
              <a:ext cx="0" cy="7867650"/>
            </a:xfrm>
            <a:prstGeom prst="line">
              <a:avLst/>
            </a:prstGeom>
            <a:ln w="6350" cap="flat" cmpd="sng" algn="ctr">
              <a:solidFill>
                <a:schemeClr val="accent1">
                  <a:alpha val="1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PA-直接连接符 21">
              <a:extLst>
                <a:ext uri="{FF2B5EF4-FFF2-40B4-BE49-F238E27FC236}">
                  <a16:creationId xmlns:a16="http://schemas.microsoft.com/office/drawing/2014/main" xmlns="" id="{132639A5-302A-92AA-D318-D324CEB1825C}"/>
                </a:ext>
              </a:extLst>
            </p:cNvPr>
            <p:cNvCxnSpPr>
              <a:cxnSpLocks/>
            </p:cNvCxnSpPr>
            <p:nvPr>
              <p:custDataLst>
                <p:tags r:id="rId36"/>
              </p:custDataLst>
            </p:nvPr>
          </p:nvCxnSpPr>
          <p:spPr>
            <a:xfrm>
              <a:off x="9018891" y="-285750"/>
              <a:ext cx="0" cy="7867650"/>
            </a:xfrm>
            <a:prstGeom prst="line">
              <a:avLst/>
            </a:prstGeom>
            <a:ln w="6350" cap="flat" cmpd="sng" algn="ctr">
              <a:solidFill>
                <a:schemeClr val="accent1">
                  <a:alpha val="1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PA-直接连接符 22">
              <a:extLst>
                <a:ext uri="{FF2B5EF4-FFF2-40B4-BE49-F238E27FC236}">
                  <a16:creationId xmlns:a16="http://schemas.microsoft.com/office/drawing/2014/main" xmlns="" id="{335245C3-3516-2C11-152B-F742AA6A8379}"/>
                </a:ext>
              </a:extLst>
            </p:cNvPr>
            <p:cNvCxnSpPr>
              <a:cxnSpLocks/>
            </p:cNvCxnSpPr>
            <p:nvPr>
              <p:custDataLst>
                <p:tags r:id="rId37"/>
              </p:custDataLst>
            </p:nvPr>
          </p:nvCxnSpPr>
          <p:spPr>
            <a:xfrm>
              <a:off x="9550325" y="-285750"/>
              <a:ext cx="0" cy="7867650"/>
            </a:xfrm>
            <a:prstGeom prst="line">
              <a:avLst/>
            </a:prstGeom>
            <a:ln w="6350" cap="flat" cmpd="sng" algn="ctr">
              <a:solidFill>
                <a:schemeClr val="accent1">
                  <a:alpha val="1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PA-直接连接符 23">
              <a:extLst>
                <a:ext uri="{FF2B5EF4-FFF2-40B4-BE49-F238E27FC236}">
                  <a16:creationId xmlns:a16="http://schemas.microsoft.com/office/drawing/2014/main" xmlns="" id="{1E419BDD-6B88-CCF4-71BB-1B3A84DF0CBD}"/>
                </a:ext>
              </a:extLst>
            </p:cNvPr>
            <p:cNvCxnSpPr>
              <a:cxnSpLocks/>
            </p:cNvCxnSpPr>
            <p:nvPr>
              <p:custDataLst>
                <p:tags r:id="rId38"/>
              </p:custDataLst>
            </p:nvPr>
          </p:nvCxnSpPr>
          <p:spPr>
            <a:xfrm>
              <a:off x="10081760" y="-285750"/>
              <a:ext cx="0" cy="7867650"/>
            </a:xfrm>
            <a:prstGeom prst="line">
              <a:avLst/>
            </a:prstGeom>
            <a:ln w="6350" cap="flat" cmpd="sng" algn="ctr">
              <a:solidFill>
                <a:schemeClr val="accent1">
                  <a:alpha val="1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PA-直接连接符 24">
              <a:extLst>
                <a:ext uri="{FF2B5EF4-FFF2-40B4-BE49-F238E27FC236}">
                  <a16:creationId xmlns:a16="http://schemas.microsoft.com/office/drawing/2014/main" xmlns="" id="{86C39691-3ECA-C2F0-A549-672D32EDECB4}"/>
                </a:ext>
              </a:extLst>
            </p:cNvPr>
            <p:cNvCxnSpPr>
              <a:cxnSpLocks/>
            </p:cNvCxnSpPr>
            <p:nvPr>
              <p:custDataLst>
                <p:tags r:id="rId39"/>
              </p:custDataLst>
            </p:nvPr>
          </p:nvCxnSpPr>
          <p:spPr>
            <a:xfrm>
              <a:off x="10613194" y="-285750"/>
              <a:ext cx="0" cy="7867650"/>
            </a:xfrm>
            <a:prstGeom prst="line">
              <a:avLst/>
            </a:prstGeom>
            <a:ln w="6350" cap="flat" cmpd="sng" algn="ctr">
              <a:solidFill>
                <a:schemeClr val="accent1">
                  <a:alpha val="1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PA-直接连接符 25">
              <a:extLst>
                <a:ext uri="{FF2B5EF4-FFF2-40B4-BE49-F238E27FC236}">
                  <a16:creationId xmlns:a16="http://schemas.microsoft.com/office/drawing/2014/main" xmlns="" id="{1B0917A0-DC63-11F2-D227-75DE21D9FB9C}"/>
                </a:ext>
              </a:extLst>
            </p:cNvPr>
            <p:cNvCxnSpPr>
              <a:cxnSpLocks/>
            </p:cNvCxnSpPr>
            <p:nvPr>
              <p:custDataLst>
                <p:tags r:id="rId40"/>
              </p:custDataLst>
            </p:nvPr>
          </p:nvCxnSpPr>
          <p:spPr>
            <a:xfrm>
              <a:off x="11144629" y="-285750"/>
              <a:ext cx="0" cy="7867650"/>
            </a:xfrm>
            <a:prstGeom prst="line">
              <a:avLst/>
            </a:prstGeom>
            <a:ln w="6350" cap="flat" cmpd="sng" algn="ctr">
              <a:solidFill>
                <a:schemeClr val="accent1">
                  <a:alpha val="1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PA-直接连接符 5">
              <a:extLst>
                <a:ext uri="{FF2B5EF4-FFF2-40B4-BE49-F238E27FC236}">
                  <a16:creationId xmlns:a16="http://schemas.microsoft.com/office/drawing/2014/main" xmlns="" id="{C3F782C9-050D-D607-56AC-507E261E447D}"/>
                </a:ext>
              </a:extLst>
            </p:cNvPr>
            <p:cNvCxnSpPr/>
            <p:nvPr>
              <p:custDataLst>
                <p:tags r:id="rId41"/>
              </p:custDataLst>
            </p:nvPr>
          </p:nvCxnSpPr>
          <p:spPr>
            <a:xfrm>
              <a:off x="11676063" y="-285750"/>
              <a:ext cx="0" cy="7867650"/>
            </a:xfrm>
            <a:prstGeom prst="line">
              <a:avLst/>
            </a:prstGeom>
            <a:ln>
              <a:solidFill>
                <a:schemeClr val="accent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PA-组合 27">
            <a:extLst>
              <a:ext uri="{FF2B5EF4-FFF2-40B4-BE49-F238E27FC236}">
                <a16:creationId xmlns:a16="http://schemas.microsoft.com/office/drawing/2014/main" xmlns="" id="{133579F1-217F-2C99-0DC0-614F0EE010AD}"/>
              </a:ext>
            </a:extLst>
          </p:cNvPr>
          <p:cNvGrpSpPr>
            <a:grpSpLocks noRot="1" noChangeAspect="1" noMove="1" noResize="1"/>
          </p:cNvGrpSpPr>
          <p:nvPr>
            <p:custDataLst>
              <p:tags r:id="rId3"/>
            </p:custDataLst>
          </p:nvPr>
        </p:nvGrpSpPr>
        <p:grpSpPr>
          <a:xfrm rot="16200000">
            <a:off x="2931888" y="-3348341"/>
            <a:ext cx="6908649" cy="13554682"/>
            <a:chOff x="2641676" y="-285750"/>
            <a:chExt cx="6908649" cy="7867650"/>
          </a:xfrm>
        </p:grpSpPr>
        <p:cxnSp>
          <p:nvCxnSpPr>
            <p:cNvPr id="31" name="PA-直接连接符 32">
              <a:extLst>
                <a:ext uri="{FF2B5EF4-FFF2-40B4-BE49-F238E27FC236}">
                  <a16:creationId xmlns:a16="http://schemas.microsoft.com/office/drawing/2014/main" xmlns="" id="{B2F341E7-8D77-7A1D-5F97-567AF7406664}"/>
                </a:ext>
              </a:extLst>
            </p:cNvPr>
            <p:cNvCxnSpPr>
              <a:cxnSpLocks/>
            </p:cNvCxnSpPr>
            <p:nvPr>
              <p:custDataLst>
                <p:tags r:id="rId6"/>
              </p:custDataLst>
            </p:nvPr>
          </p:nvCxnSpPr>
          <p:spPr>
            <a:xfrm>
              <a:off x="2641676" y="-285750"/>
              <a:ext cx="0" cy="7867650"/>
            </a:xfrm>
            <a:prstGeom prst="line">
              <a:avLst/>
            </a:prstGeom>
            <a:ln w="6350" cap="flat" cmpd="sng" algn="ctr">
              <a:solidFill>
                <a:schemeClr val="accent1">
                  <a:alpha val="1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PA-直接连接符 33">
              <a:extLst>
                <a:ext uri="{FF2B5EF4-FFF2-40B4-BE49-F238E27FC236}">
                  <a16:creationId xmlns:a16="http://schemas.microsoft.com/office/drawing/2014/main" xmlns="" id="{A54B59F5-E602-C088-DEAF-C2292A00330E}"/>
                </a:ext>
              </a:extLst>
            </p:cNvPr>
            <p:cNvCxnSpPr>
              <a:cxnSpLocks/>
            </p:cNvCxnSpPr>
            <p:nvPr>
              <p:custDataLst>
                <p:tags r:id="rId7"/>
              </p:custDataLst>
            </p:nvPr>
          </p:nvCxnSpPr>
          <p:spPr>
            <a:xfrm>
              <a:off x="3173111" y="-285750"/>
              <a:ext cx="0" cy="7867650"/>
            </a:xfrm>
            <a:prstGeom prst="line">
              <a:avLst/>
            </a:prstGeom>
            <a:ln w="6350" cap="flat" cmpd="sng" algn="ctr">
              <a:solidFill>
                <a:schemeClr val="accent1">
                  <a:alpha val="1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PA-直接连接符 34">
              <a:extLst>
                <a:ext uri="{FF2B5EF4-FFF2-40B4-BE49-F238E27FC236}">
                  <a16:creationId xmlns:a16="http://schemas.microsoft.com/office/drawing/2014/main" xmlns="" id="{3D4B1466-663D-5775-A6FE-C51F04A153A9}"/>
                </a:ext>
              </a:extLst>
            </p:cNvPr>
            <p:cNvCxnSpPr>
              <a:cxnSpLocks/>
            </p:cNvCxnSpPr>
            <p:nvPr>
              <p:custDataLst>
                <p:tags r:id="rId8"/>
              </p:custDataLst>
            </p:nvPr>
          </p:nvCxnSpPr>
          <p:spPr>
            <a:xfrm>
              <a:off x="3704545" y="-285750"/>
              <a:ext cx="0" cy="7867650"/>
            </a:xfrm>
            <a:prstGeom prst="line">
              <a:avLst/>
            </a:prstGeom>
            <a:ln w="6350" cap="flat" cmpd="sng" algn="ctr">
              <a:solidFill>
                <a:schemeClr val="accent1">
                  <a:alpha val="1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PA-直接连接符 35">
              <a:extLst>
                <a:ext uri="{FF2B5EF4-FFF2-40B4-BE49-F238E27FC236}">
                  <a16:creationId xmlns:a16="http://schemas.microsoft.com/office/drawing/2014/main" xmlns="" id="{9F64736F-2886-87AE-437E-7220F297BBC2}"/>
                </a:ext>
              </a:extLst>
            </p:cNvPr>
            <p:cNvCxnSpPr>
              <a:cxnSpLocks/>
            </p:cNvCxnSpPr>
            <p:nvPr>
              <p:custDataLst>
                <p:tags r:id="rId9"/>
              </p:custDataLst>
            </p:nvPr>
          </p:nvCxnSpPr>
          <p:spPr>
            <a:xfrm>
              <a:off x="4235980" y="-285750"/>
              <a:ext cx="0" cy="7867650"/>
            </a:xfrm>
            <a:prstGeom prst="line">
              <a:avLst/>
            </a:prstGeom>
            <a:ln w="6350" cap="flat" cmpd="sng" algn="ctr">
              <a:solidFill>
                <a:schemeClr val="accent1">
                  <a:alpha val="1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PA-直接连接符 36">
              <a:extLst>
                <a:ext uri="{FF2B5EF4-FFF2-40B4-BE49-F238E27FC236}">
                  <a16:creationId xmlns:a16="http://schemas.microsoft.com/office/drawing/2014/main" xmlns="" id="{FC02FB7C-1169-8237-1C6C-C580E07B1294}"/>
                </a:ext>
              </a:extLst>
            </p:cNvPr>
            <p:cNvCxnSpPr>
              <a:cxnSpLocks/>
            </p:cNvCxnSpPr>
            <p:nvPr>
              <p:custDataLst>
                <p:tags r:id="rId10"/>
              </p:custDataLst>
            </p:nvPr>
          </p:nvCxnSpPr>
          <p:spPr>
            <a:xfrm>
              <a:off x="4767414" y="-285750"/>
              <a:ext cx="0" cy="7867650"/>
            </a:xfrm>
            <a:prstGeom prst="line">
              <a:avLst/>
            </a:prstGeom>
            <a:ln w="6350" cap="flat" cmpd="sng" algn="ctr">
              <a:solidFill>
                <a:schemeClr val="accent1">
                  <a:alpha val="1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PA-直接连接符 37">
              <a:extLst>
                <a:ext uri="{FF2B5EF4-FFF2-40B4-BE49-F238E27FC236}">
                  <a16:creationId xmlns:a16="http://schemas.microsoft.com/office/drawing/2014/main" xmlns="" id="{D18D3258-AF13-90E5-D306-EFD328A39174}"/>
                </a:ext>
              </a:extLst>
            </p:cNvPr>
            <p:cNvCxnSpPr>
              <a:cxnSpLocks/>
            </p:cNvCxnSpPr>
            <p:nvPr>
              <p:custDataLst>
                <p:tags r:id="rId11"/>
              </p:custDataLst>
            </p:nvPr>
          </p:nvCxnSpPr>
          <p:spPr>
            <a:xfrm>
              <a:off x="5298849" y="-285750"/>
              <a:ext cx="0" cy="7867650"/>
            </a:xfrm>
            <a:prstGeom prst="line">
              <a:avLst/>
            </a:prstGeom>
            <a:ln w="6350" cap="flat" cmpd="sng" algn="ctr">
              <a:solidFill>
                <a:schemeClr val="accent1">
                  <a:alpha val="1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PA-直接连接符 38">
              <a:extLst>
                <a:ext uri="{FF2B5EF4-FFF2-40B4-BE49-F238E27FC236}">
                  <a16:creationId xmlns:a16="http://schemas.microsoft.com/office/drawing/2014/main" xmlns="" id="{F95911E0-7B70-1835-A13E-AEEDF20AC30E}"/>
                </a:ext>
              </a:extLst>
            </p:cNvPr>
            <p:cNvCxnSpPr>
              <a:cxnSpLocks/>
            </p:cNvCxnSpPr>
            <p:nvPr>
              <p:custDataLst>
                <p:tags r:id="rId12"/>
              </p:custDataLst>
            </p:nvPr>
          </p:nvCxnSpPr>
          <p:spPr>
            <a:xfrm>
              <a:off x="5830283" y="-285750"/>
              <a:ext cx="0" cy="7867650"/>
            </a:xfrm>
            <a:prstGeom prst="line">
              <a:avLst/>
            </a:prstGeom>
            <a:ln w="6350" cap="flat" cmpd="sng" algn="ctr">
              <a:solidFill>
                <a:schemeClr val="accent1">
                  <a:alpha val="1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PA-直接连接符 39">
              <a:extLst>
                <a:ext uri="{FF2B5EF4-FFF2-40B4-BE49-F238E27FC236}">
                  <a16:creationId xmlns:a16="http://schemas.microsoft.com/office/drawing/2014/main" xmlns="" id="{447D21C5-A197-6918-D1C9-EEF7EB9BD34E}"/>
                </a:ext>
              </a:extLst>
            </p:cNvPr>
            <p:cNvCxnSpPr>
              <a:cxnSpLocks/>
            </p:cNvCxnSpPr>
            <p:nvPr>
              <p:custDataLst>
                <p:tags r:id="rId13"/>
              </p:custDataLst>
            </p:nvPr>
          </p:nvCxnSpPr>
          <p:spPr>
            <a:xfrm>
              <a:off x="6361718" y="-285750"/>
              <a:ext cx="0" cy="7867650"/>
            </a:xfrm>
            <a:prstGeom prst="line">
              <a:avLst/>
            </a:prstGeom>
            <a:ln w="6350" cap="flat" cmpd="sng" algn="ctr">
              <a:solidFill>
                <a:schemeClr val="accent1">
                  <a:alpha val="1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PA-直接连接符 40">
              <a:extLst>
                <a:ext uri="{FF2B5EF4-FFF2-40B4-BE49-F238E27FC236}">
                  <a16:creationId xmlns:a16="http://schemas.microsoft.com/office/drawing/2014/main" xmlns="" id="{FC64CB4F-9E18-384C-E8A2-A7BFCC9B5293}"/>
                </a:ext>
              </a:extLst>
            </p:cNvPr>
            <p:cNvCxnSpPr>
              <a:cxnSpLocks/>
            </p:cNvCxnSpPr>
            <p:nvPr>
              <p:custDataLst>
                <p:tags r:id="rId14"/>
              </p:custDataLst>
            </p:nvPr>
          </p:nvCxnSpPr>
          <p:spPr>
            <a:xfrm>
              <a:off x="6893152" y="-285750"/>
              <a:ext cx="0" cy="7867650"/>
            </a:xfrm>
            <a:prstGeom prst="line">
              <a:avLst/>
            </a:prstGeom>
            <a:ln w="6350" cap="flat" cmpd="sng" algn="ctr">
              <a:solidFill>
                <a:schemeClr val="accent1">
                  <a:alpha val="1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PA-直接连接符 41">
              <a:extLst>
                <a:ext uri="{FF2B5EF4-FFF2-40B4-BE49-F238E27FC236}">
                  <a16:creationId xmlns:a16="http://schemas.microsoft.com/office/drawing/2014/main" xmlns="" id="{D3F56519-627F-E36B-8285-DF0EEBA4B74E}"/>
                </a:ext>
              </a:extLst>
            </p:cNvPr>
            <p:cNvCxnSpPr>
              <a:cxnSpLocks/>
            </p:cNvCxnSpPr>
            <p:nvPr>
              <p:custDataLst>
                <p:tags r:id="rId15"/>
              </p:custDataLst>
            </p:nvPr>
          </p:nvCxnSpPr>
          <p:spPr>
            <a:xfrm>
              <a:off x="7424587" y="-285750"/>
              <a:ext cx="0" cy="7867650"/>
            </a:xfrm>
            <a:prstGeom prst="line">
              <a:avLst/>
            </a:prstGeom>
            <a:ln w="6350" cap="flat" cmpd="sng" algn="ctr">
              <a:solidFill>
                <a:schemeClr val="accent1">
                  <a:alpha val="1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PA-直接连接符 42">
              <a:extLst>
                <a:ext uri="{FF2B5EF4-FFF2-40B4-BE49-F238E27FC236}">
                  <a16:creationId xmlns:a16="http://schemas.microsoft.com/office/drawing/2014/main" xmlns="" id="{B01BE33B-0C68-1173-98A7-8D093E9DC3FC}"/>
                </a:ext>
              </a:extLst>
            </p:cNvPr>
            <p:cNvCxnSpPr>
              <a:cxnSpLocks/>
            </p:cNvCxnSpPr>
            <p:nvPr>
              <p:custDataLst>
                <p:tags r:id="rId16"/>
              </p:custDataLst>
            </p:nvPr>
          </p:nvCxnSpPr>
          <p:spPr>
            <a:xfrm>
              <a:off x="7956021" y="-285750"/>
              <a:ext cx="0" cy="7867650"/>
            </a:xfrm>
            <a:prstGeom prst="line">
              <a:avLst/>
            </a:prstGeom>
            <a:ln w="6350" cap="flat" cmpd="sng" algn="ctr">
              <a:solidFill>
                <a:schemeClr val="accent1">
                  <a:alpha val="1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PA-直接连接符 43">
              <a:extLst>
                <a:ext uri="{FF2B5EF4-FFF2-40B4-BE49-F238E27FC236}">
                  <a16:creationId xmlns:a16="http://schemas.microsoft.com/office/drawing/2014/main" xmlns="" id="{7585A0C2-EFDF-4AD6-2DA9-EAC0D34236CB}"/>
                </a:ext>
              </a:extLst>
            </p:cNvPr>
            <p:cNvCxnSpPr>
              <a:cxnSpLocks/>
            </p:cNvCxnSpPr>
            <p:nvPr>
              <p:custDataLst>
                <p:tags r:id="rId17"/>
              </p:custDataLst>
            </p:nvPr>
          </p:nvCxnSpPr>
          <p:spPr>
            <a:xfrm>
              <a:off x="8487456" y="-285750"/>
              <a:ext cx="0" cy="7867650"/>
            </a:xfrm>
            <a:prstGeom prst="line">
              <a:avLst/>
            </a:prstGeom>
            <a:ln w="6350" cap="flat" cmpd="sng" algn="ctr">
              <a:solidFill>
                <a:schemeClr val="accent1">
                  <a:alpha val="1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PA-直接连接符 44">
              <a:extLst>
                <a:ext uri="{FF2B5EF4-FFF2-40B4-BE49-F238E27FC236}">
                  <a16:creationId xmlns:a16="http://schemas.microsoft.com/office/drawing/2014/main" xmlns="" id="{D263B297-CA73-8B99-9AD3-08E89CB8E2C1}"/>
                </a:ext>
              </a:extLst>
            </p:cNvPr>
            <p:cNvCxnSpPr>
              <a:cxnSpLocks/>
            </p:cNvCxnSpPr>
            <p:nvPr>
              <p:custDataLst>
                <p:tags r:id="rId18"/>
              </p:custDataLst>
            </p:nvPr>
          </p:nvCxnSpPr>
          <p:spPr>
            <a:xfrm>
              <a:off x="9018891" y="-285750"/>
              <a:ext cx="0" cy="7867650"/>
            </a:xfrm>
            <a:prstGeom prst="line">
              <a:avLst/>
            </a:prstGeom>
            <a:ln w="6350" cap="flat" cmpd="sng" algn="ctr">
              <a:solidFill>
                <a:schemeClr val="accent1">
                  <a:alpha val="1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PA-直接连接符 45">
              <a:extLst>
                <a:ext uri="{FF2B5EF4-FFF2-40B4-BE49-F238E27FC236}">
                  <a16:creationId xmlns:a16="http://schemas.microsoft.com/office/drawing/2014/main" xmlns="" id="{58D90051-CB1D-15A7-C542-01983E72C0F8}"/>
                </a:ext>
              </a:extLst>
            </p:cNvPr>
            <p:cNvCxnSpPr>
              <a:cxnSpLocks/>
            </p:cNvCxnSpPr>
            <p:nvPr>
              <p:custDataLst>
                <p:tags r:id="rId19"/>
              </p:custDataLst>
            </p:nvPr>
          </p:nvCxnSpPr>
          <p:spPr>
            <a:xfrm>
              <a:off x="9550325" y="-285750"/>
              <a:ext cx="0" cy="7867650"/>
            </a:xfrm>
            <a:prstGeom prst="line">
              <a:avLst/>
            </a:prstGeom>
            <a:ln w="6350" cap="flat" cmpd="sng" algn="ctr">
              <a:solidFill>
                <a:schemeClr val="accent1">
                  <a:alpha val="1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2" name="直接连接符 51">
            <a:extLst>
              <a:ext uri="{FF2B5EF4-FFF2-40B4-BE49-F238E27FC236}">
                <a16:creationId xmlns:a16="http://schemas.microsoft.com/office/drawing/2014/main" xmlns="" id="{064003CD-5E23-C9CE-9289-E47ABA0F257B}"/>
              </a:ext>
            </a:extLst>
          </p:cNvPr>
          <p:cNvCxnSpPr>
            <a:cxnSpLocks/>
          </p:cNvCxnSpPr>
          <p:nvPr/>
        </p:nvCxnSpPr>
        <p:spPr>
          <a:xfrm>
            <a:off x="4099154" y="567296"/>
            <a:ext cx="0" cy="336550"/>
          </a:xfrm>
          <a:prstGeom prst="line">
            <a:avLst/>
          </a:prstGeom>
          <a:ln w="9525" cap="rnd">
            <a:solidFill>
              <a:schemeClr val="accent1">
                <a:alpha val="3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连接符 53">
            <a:extLst>
              <a:ext uri="{FF2B5EF4-FFF2-40B4-BE49-F238E27FC236}">
                <a16:creationId xmlns:a16="http://schemas.microsoft.com/office/drawing/2014/main" xmlns="" id="{385C133F-F549-43E2-B35A-CE38412386A1}"/>
              </a:ext>
            </a:extLst>
          </p:cNvPr>
          <p:cNvCxnSpPr>
            <a:cxnSpLocks/>
          </p:cNvCxnSpPr>
          <p:nvPr/>
        </p:nvCxnSpPr>
        <p:spPr>
          <a:xfrm>
            <a:off x="11683359" y="567296"/>
            <a:ext cx="0" cy="336550"/>
          </a:xfrm>
          <a:prstGeom prst="line">
            <a:avLst/>
          </a:prstGeom>
          <a:ln w="9525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矩形 57">
            <a:extLst>
              <a:ext uri="{FF2B5EF4-FFF2-40B4-BE49-F238E27FC236}">
                <a16:creationId xmlns:a16="http://schemas.microsoft.com/office/drawing/2014/main" xmlns="" id="{A2FB56B2-537B-F957-A7D5-92568D612992}"/>
              </a:ext>
            </a:extLst>
          </p:cNvPr>
          <p:cNvSpPr/>
          <p:nvPr/>
        </p:nvSpPr>
        <p:spPr>
          <a:xfrm>
            <a:off x="-38411" y="549275"/>
            <a:ext cx="256588" cy="46473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 Medium"/>
              <a:ea typeface="思源黑体 CN Medium"/>
              <a:cs typeface="+mn-cs"/>
            </a:endParaRPr>
          </a:p>
        </p:txBody>
      </p:sp>
      <p:sp>
        <p:nvSpPr>
          <p:cNvPr id="59" name="矩形 58">
            <a:extLst>
              <a:ext uri="{FF2B5EF4-FFF2-40B4-BE49-F238E27FC236}">
                <a16:creationId xmlns:a16="http://schemas.microsoft.com/office/drawing/2014/main" xmlns="" id="{DDE1C9BC-509A-EA41-32D9-145C42C159E2}"/>
              </a:ext>
            </a:extLst>
          </p:cNvPr>
          <p:cNvSpPr/>
          <p:nvPr/>
        </p:nvSpPr>
        <p:spPr>
          <a:xfrm>
            <a:off x="265967" y="549275"/>
            <a:ext cx="76836" cy="46473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 Medium"/>
              <a:ea typeface="思源黑体 CN Medium"/>
              <a:cs typeface="+mn-cs"/>
            </a:endParaRPr>
          </a:p>
        </p:txBody>
      </p:sp>
      <p:grpSp>
        <p:nvGrpSpPr>
          <p:cNvPr id="64" name="组合 63">
            <a:extLst>
              <a:ext uri="{FF2B5EF4-FFF2-40B4-BE49-F238E27FC236}">
                <a16:creationId xmlns:a16="http://schemas.microsoft.com/office/drawing/2014/main" xmlns="" id="{2BD20E31-79A7-4C5B-3068-8FBDB3491017}"/>
              </a:ext>
            </a:extLst>
          </p:cNvPr>
          <p:cNvGrpSpPr/>
          <p:nvPr/>
        </p:nvGrpSpPr>
        <p:grpSpPr>
          <a:xfrm>
            <a:off x="10835730" y="6135299"/>
            <a:ext cx="840332" cy="991665"/>
            <a:chOff x="-3265714" y="1611213"/>
            <a:chExt cx="1370353" cy="1617135"/>
          </a:xfrm>
          <a:gradFill>
            <a:gsLst>
              <a:gs pos="0">
                <a:schemeClr val="bg1">
                  <a:alpha val="67000"/>
                </a:schemeClr>
              </a:gs>
              <a:gs pos="100000">
                <a:schemeClr val="bg1">
                  <a:alpha val="15000"/>
                </a:schemeClr>
              </a:gs>
            </a:gsLst>
            <a:lin ang="5400000" scaled="1"/>
          </a:gradFill>
        </p:grpSpPr>
        <p:sp>
          <p:nvSpPr>
            <p:cNvPr id="65" name="椭圆 64">
              <a:extLst>
                <a:ext uri="{FF2B5EF4-FFF2-40B4-BE49-F238E27FC236}">
                  <a16:creationId xmlns:a16="http://schemas.microsoft.com/office/drawing/2014/main" xmlns="" id="{A4B9DA46-F6A2-421D-33A3-5803F0081275}"/>
                </a:ext>
              </a:extLst>
            </p:cNvPr>
            <p:cNvSpPr/>
            <p:nvPr/>
          </p:nvSpPr>
          <p:spPr>
            <a:xfrm>
              <a:off x="-3265714" y="1611213"/>
              <a:ext cx="161657" cy="16165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edium"/>
                <a:ea typeface="思源黑体 CN Medium"/>
                <a:cs typeface="+mn-cs"/>
              </a:endParaRPr>
            </a:p>
          </p:txBody>
        </p:sp>
        <p:sp>
          <p:nvSpPr>
            <p:cNvPr id="66" name="椭圆 65">
              <a:extLst>
                <a:ext uri="{FF2B5EF4-FFF2-40B4-BE49-F238E27FC236}">
                  <a16:creationId xmlns:a16="http://schemas.microsoft.com/office/drawing/2014/main" xmlns="" id="{8FF8AA11-F8EF-0956-2405-0CE771E882F1}"/>
                </a:ext>
              </a:extLst>
            </p:cNvPr>
            <p:cNvSpPr/>
            <p:nvPr/>
          </p:nvSpPr>
          <p:spPr>
            <a:xfrm>
              <a:off x="-3023229" y="1611213"/>
              <a:ext cx="161657" cy="16165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edium"/>
                <a:ea typeface="思源黑体 CN Medium"/>
                <a:cs typeface="+mn-cs"/>
              </a:endParaRPr>
            </a:p>
          </p:txBody>
        </p:sp>
        <p:sp>
          <p:nvSpPr>
            <p:cNvPr id="67" name="椭圆 66">
              <a:extLst>
                <a:ext uri="{FF2B5EF4-FFF2-40B4-BE49-F238E27FC236}">
                  <a16:creationId xmlns:a16="http://schemas.microsoft.com/office/drawing/2014/main" xmlns="" id="{103FB6E4-48B2-5789-1C55-26D7D380D5CF}"/>
                </a:ext>
              </a:extLst>
            </p:cNvPr>
            <p:cNvSpPr/>
            <p:nvPr/>
          </p:nvSpPr>
          <p:spPr>
            <a:xfrm>
              <a:off x="-2780744" y="1611213"/>
              <a:ext cx="161657" cy="16165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edium"/>
                <a:ea typeface="思源黑体 CN Medium"/>
                <a:cs typeface="+mn-cs"/>
              </a:endParaRPr>
            </a:p>
          </p:txBody>
        </p:sp>
        <p:sp>
          <p:nvSpPr>
            <p:cNvPr id="68" name="椭圆 67">
              <a:extLst>
                <a:ext uri="{FF2B5EF4-FFF2-40B4-BE49-F238E27FC236}">
                  <a16:creationId xmlns:a16="http://schemas.microsoft.com/office/drawing/2014/main" xmlns="" id="{D5B60EB9-17EC-B833-D8B0-C8CDCBE4BF1C}"/>
                </a:ext>
              </a:extLst>
            </p:cNvPr>
            <p:cNvSpPr/>
            <p:nvPr/>
          </p:nvSpPr>
          <p:spPr>
            <a:xfrm>
              <a:off x="-3265714" y="1853698"/>
              <a:ext cx="161657" cy="16165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edium"/>
                <a:ea typeface="思源黑体 CN Medium"/>
                <a:cs typeface="+mn-cs"/>
              </a:endParaRPr>
            </a:p>
          </p:txBody>
        </p:sp>
        <p:sp>
          <p:nvSpPr>
            <p:cNvPr id="69" name="椭圆 68">
              <a:extLst>
                <a:ext uri="{FF2B5EF4-FFF2-40B4-BE49-F238E27FC236}">
                  <a16:creationId xmlns:a16="http://schemas.microsoft.com/office/drawing/2014/main" xmlns="" id="{6195351E-DC76-B925-A056-1E0ECE64F55F}"/>
                </a:ext>
              </a:extLst>
            </p:cNvPr>
            <p:cNvSpPr/>
            <p:nvPr/>
          </p:nvSpPr>
          <p:spPr>
            <a:xfrm>
              <a:off x="-3023229" y="1853698"/>
              <a:ext cx="161657" cy="16165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edium"/>
                <a:ea typeface="思源黑体 CN Medium"/>
                <a:cs typeface="+mn-cs"/>
              </a:endParaRPr>
            </a:p>
          </p:txBody>
        </p:sp>
        <p:sp>
          <p:nvSpPr>
            <p:cNvPr id="70" name="椭圆 69">
              <a:extLst>
                <a:ext uri="{FF2B5EF4-FFF2-40B4-BE49-F238E27FC236}">
                  <a16:creationId xmlns:a16="http://schemas.microsoft.com/office/drawing/2014/main" xmlns="" id="{C0AADD2E-8E58-3F1A-4DBC-2DE41C798AE0}"/>
                </a:ext>
              </a:extLst>
            </p:cNvPr>
            <p:cNvSpPr/>
            <p:nvPr/>
          </p:nvSpPr>
          <p:spPr>
            <a:xfrm>
              <a:off x="-2780744" y="1853698"/>
              <a:ext cx="161657" cy="16165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edium"/>
                <a:ea typeface="思源黑体 CN Medium"/>
                <a:cs typeface="+mn-cs"/>
              </a:endParaRPr>
            </a:p>
          </p:txBody>
        </p:sp>
        <p:sp>
          <p:nvSpPr>
            <p:cNvPr id="71" name="椭圆 70">
              <a:extLst>
                <a:ext uri="{FF2B5EF4-FFF2-40B4-BE49-F238E27FC236}">
                  <a16:creationId xmlns:a16="http://schemas.microsoft.com/office/drawing/2014/main" xmlns="" id="{D5BDF6AC-9A6D-569F-1F86-4B1BD9325036}"/>
                </a:ext>
              </a:extLst>
            </p:cNvPr>
            <p:cNvSpPr/>
            <p:nvPr/>
          </p:nvSpPr>
          <p:spPr>
            <a:xfrm>
              <a:off x="-3265714" y="2096183"/>
              <a:ext cx="161657" cy="16165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edium"/>
                <a:ea typeface="思源黑体 CN Medium"/>
                <a:cs typeface="+mn-cs"/>
              </a:endParaRPr>
            </a:p>
          </p:txBody>
        </p:sp>
        <p:sp>
          <p:nvSpPr>
            <p:cNvPr id="72" name="椭圆 71">
              <a:extLst>
                <a:ext uri="{FF2B5EF4-FFF2-40B4-BE49-F238E27FC236}">
                  <a16:creationId xmlns:a16="http://schemas.microsoft.com/office/drawing/2014/main" xmlns="" id="{0DFB3E8F-2514-3537-A7B6-7669A530B0D6}"/>
                </a:ext>
              </a:extLst>
            </p:cNvPr>
            <p:cNvSpPr/>
            <p:nvPr/>
          </p:nvSpPr>
          <p:spPr>
            <a:xfrm>
              <a:off x="-3023229" y="2096183"/>
              <a:ext cx="161657" cy="16165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edium"/>
                <a:ea typeface="思源黑体 CN Medium"/>
                <a:cs typeface="+mn-cs"/>
              </a:endParaRPr>
            </a:p>
          </p:txBody>
        </p:sp>
        <p:sp>
          <p:nvSpPr>
            <p:cNvPr id="73" name="椭圆 72">
              <a:extLst>
                <a:ext uri="{FF2B5EF4-FFF2-40B4-BE49-F238E27FC236}">
                  <a16:creationId xmlns:a16="http://schemas.microsoft.com/office/drawing/2014/main" xmlns="" id="{1EFCBAFF-D46E-9801-C391-1E68AC948DFB}"/>
                </a:ext>
              </a:extLst>
            </p:cNvPr>
            <p:cNvSpPr/>
            <p:nvPr/>
          </p:nvSpPr>
          <p:spPr>
            <a:xfrm>
              <a:off x="-2780744" y="2096183"/>
              <a:ext cx="161657" cy="16165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edium"/>
                <a:ea typeface="思源黑体 CN Medium"/>
                <a:cs typeface="+mn-cs"/>
              </a:endParaRPr>
            </a:p>
          </p:txBody>
        </p:sp>
        <p:sp>
          <p:nvSpPr>
            <p:cNvPr id="74" name="椭圆 73">
              <a:extLst>
                <a:ext uri="{FF2B5EF4-FFF2-40B4-BE49-F238E27FC236}">
                  <a16:creationId xmlns:a16="http://schemas.microsoft.com/office/drawing/2014/main" xmlns="" id="{C76D7DC7-9B34-1250-3E71-255C6E13DF7E}"/>
                </a:ext>
              </a:extLst>
            </p:cNvPr>
            <p:cNvSpPr/>
            <p:nvPr/>
          </p:nvSpPr>
          <p:spPr>
            <a:xfrm>
              <a:off x="-2539502" y="1611213"/>
              <a:ext cx="161657" cy="16165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edium"/>
                <a:ea typeface="思源黑体 CN Medium"/>
                <a:cs typeface="+mn-cs"/>
              </a:endParaRPr>
            </a:p>
          </p:txBody>
        </p:sp>
        <p:sp>
          <p:nvSpPr>
            <p:cNvPr id="75" name="椭圆 74">
              <a:extLst>
                <a:ext uri="{FF2B5EF4-FFF2-40B4-BE49-F238E27FC236}">
                  <a16:creationId xmlns:a16="http://schemas.microsoft.com/office/drawing/2014/main" xmlns="" id="{AC399E13-0D53-376F-0D29-15FA793A1534}"/>
                </a:ext>
              </a:extLst>
            </p:cNvPr>
            <p:cNvSpPr/>
            <p:nvPr/>
          </p:nvSpPr>
          <p:spPr>
            <a:xfrm>
              <a:off x="-2539502" y="1853698"/>
              <a:ext cx="161657" cy="16165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edium"/>
                <a:ea typeface="思源黑体 CN Medium"/>
                <a:cs typeface="+mn-cs"/>
              </a:endParaRPr>
            </a:p>
          </p:txBody>
        </p:sp>
        <p:sp>
          <p:nvSpPr>
            <p:cNvPr id="76" name="椭圆 75">
              <a:extLst>
                <a:ext uri="{FF2B5EF4-FFF2-40B4-BE49-F238E27FC236}">
                  <a16:creationId xmlns:a16="http://schemas.microsoft.com/office/drawing/2014/main" xmlns="" id="{E9101C63-4A0F-C8E0-E958-AD6F7132F8A5}"/>
                </a:ext>
              </a:extLst>
            </p:cNvPr>
            <p:cNvSpPr/>
            <p:nvPr/>
          </p:nvSpPr>
          <p:spPr>
            <a:xfrm>
              <a:off x="-2539502" y="2096183"/>
              <a:ext cx="161657" cy="16165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edium"/>
                <a:ea typeface="思源黑体 CN Medium"/>
                <a:cs typeface="+mn-cs"/>
              </a:endParaRPr>
            </a:p>
          </p:txBody>
        </p:sp>
        <p:sp>
          <p:nvSpPr>
            <p:cNvPr id="77" name="椭圆 76">
              <a:extLst>
                <a:ext uri="{FF2B5EF4-FFF2-40B4-BE49-F238E27FC236}">
                  <a16:creationId xmlns:a16="http://schemas.microsoft.com/office/drawing/2014/main" xmlns="" id="{F02390AC-BAA5-C983-7156-DD8B586C6CC6}"/>
                </a:ext>
              </a:extLst>
            </p:cNvPr>
            <p:cNvSpPr/>
            <p:nvPr/>
          </p:nvSpPr>
          <p:spPr>
            <a:xfrm>
              <a:off x="-2298260" y="1611213"/>
              <a:ext cx="161657" cy="16165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edium"/>
                <a:ea typeface="思源黑体 CN Medium"/>
                <a:cs typeface="+mn-cs"/>
              </a:endParaRPr>
            </a:p>
          </p:txBody>
        </p:sp>
        <p:sp>
          <p:nvSpPr>
            <p:cNvPr id="78" name="椭圆 77">
              <a:extLst>
                <a:ext uri="{FF2B5EF4-FFF2-40B4-BE49-F238E27FC236}">
                  <a16:creationId xmlns:a16="http://schemas.microsoft.com/office/drawing/2014/main" xmlns="" id="{DF357A08-9C0E-EE4F-0E5A-5C12448B115B}"/>
                </a:ext>
              </a:extLst>
            </p:cNvPr>
            <p:cNvSpPr/>
            <p:nvPr/>
          </p:nvSpPr>
          <p:spPr>
            <a:xfrm>
              <a:off x="-2298260" y="1853698"/>
              <a:ext cx="161657" cy="16165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edium"/>
                <a:ea typeface="思源黑体 CN Medium"/>
                <a:cs typeface="+mn-cs"/>
              </a:endParaRPr>
            </a:p>
          </p:txBody>
        </p:sp>
        <p:sp>
          <p:nvSpPr>
            <p:cNvPr id="79" name="椭圆 78">
              <a:extLst>
                <a:ext uri="{FF2B5EF4-FFF2-40B4-BE49-F238E27FC236}">
                  <a16:creationId xmlns:a16="http://schemas.microsoft.com/office/drawing/2014/main" xmlns="" id="{35EBB49D-632B-4812-1E9E-385239222132}"/>
                </a:ext>
              </a:extLst>
            </p:cNvPr>
            <p:cNvSpPr/>
            <p:nvPr/>
          </p:nvSpPr>
          <p:spPr>
            <a:xfrm>
              <a:off x="-2298260" y="2096183"/>
              <a:ext cx="161657" cy="16165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edium"/>
                <a:ea typeface="思源黑体 CN Medium"/>
                <a:cs typeface="+mn-cs"/>
              </a:endParaRPr>
            </a:p>
          </p:txBody>
        </p:sp>
        <p:sp>
          <p:nvSpPr>
            <p:cNvPr id="80" name="椭圆 79">
              <a:extLst>
                <a:ext uri="{FF2B5EF4-FFF2-40B4-BE49-F238E27FC236}">
                  <a16:creationId xmlns:a16="http://schemas.microsoft.com/office/drawing/2014/main" xmlns="" id="{7BD5A3A9-AEE1-F152-27EB-6D7CBD256C91}"/>
                </a:ext>
              </a:extLst>
            </p:cNvPr>
            <p:cNvSpPr/>
            <p:nvPr/>
          </p:nvSpPr>
          <p:spPr>
            <a:xfrm>
              <a:off x="-2057018" y="1611213"/>
              <a:ext cx="161657" cy="16165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edium"/>
                <a:ea typeface="思源黑体 CN Medium"/>
                <a:cs typeface="+mn-cs"/>
              </a:endParaRPr>
            </a:p>
          </p:txBody>
        </p:sp>
        <p:sp>
          <p:nvSpPr>
            <p:cNvPr id="81" name="椭圆 80">
              <a:extLst>
                <a:ext uri="{FF2B5EF4-FFF2-40B4-BE49-F238E27FC236}">
                  <a16:creationId xmlns:a16="http://schemas.microsoft.com/office/drawing/2014/main" xmlns="" id="{F2AB662B-6D20-6E5D-41C2-2F86F0967FD5}"/>
                </a:ext>
              </a:extLst>
            </p:cNvPr>
            <p:cNvSpPr/>
            <p:nvPr/>
          </p:nvSpPr>
          <p:spPr>
            <a:xfrm>
              <a:off x="-2057018" y="1853698"/>
              <a:ext cx="161657" cy="16165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edium"/>
                <a:ea typeface="思源黑体 CN Medium"/>
                <a:cs typeface="+mn-cs"/>
              </a:endParaRPr>
            </a:p>
          </p:txBody>
        </p:sp>
        <p:sp>
          <p:nvSpPr>
            <p:cNvPr id="82" name="椭圆 81">
              <a:extLst>
                <a:ext uri="{FF2B5EF4-FFF2-40B4-BE49-F238E27FC236}">
                  <a16:creationId xmlns:a16="http://schemas.microsoft.com/office/drawing/2014/main" xmlns="" id="{FD9A8923-F906-076A-2F61-CED3C1B00173}"/>
                </a:ext>
              </a:extLst>
            </p:cNvPr>
            <p:cNvSpPr/>
            <p:nvPr/>
          </p:nvSpPr>
          <p:spPr>
            <a:xfrm>
              <a:off x="-2057018" y="2096183"/>
              <a:ext cx="161657" cy="16165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edium"/>
                <a:ea typeface="思源黑体 CN Medium"/>
                <a:cs typeface="+mn-cs"/>
              </a:endParaRPr>
            </a:p>
          </p:txBody>
        </p:sp>
        <p:sp>
          <p:nvSpPr>
            <p:cNvPr id="83" name="椭圆 82">
              <a:extLst>
                <a:ext uri="{FF2B5EF4-FFF2-40B4-BE49-F238E27FC236}">
                  <a16:creationId xmlns:a16="http://schemas.microsoft.com/office/drawing/2014/main" xmlns="" id="{9BE5447C-C17E-4BD2-D4DF-F66818B5A3B8}"/>
                </a:ext>
              </a:extLst>
            </p:cNvPr>
            <p:cNvSpPr/>
            <p:nvPr/>
          </p:nvSpPr>
          <p:spPr>
            <a:xfrm>
              <a:off x="-3265714" y="2338810"/>
              <a:ext cx="161657" cy="16165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edium"/>
                <a:ea typeface="思源黑体 CN Medium"/>
                <a:cs typeface="+mn-cs"/>
              </a:endParaRPr>
            </a:p>
          </p:txBody>
        </p:sp>
        <p:sp>
          <p:nvSpPr>
            <p:cNvPr id="84" name="椭圆 83">
              <a:extLst>
                <a:ext uri="{FF2B5EF4-FFF2-40B4-BE49-F238E27FC236}">
                  <a16:creationId xmlns:a16="http://schemas.microsoft.com/office/drawing/2014/main" xmlns="" id="{3BBB4874-1A73-D18E-63D2-78201B163293}"/>
                </a:ext>
              </a:extLst>
            </p:cNvPr>
            <p:cNvSpPr/>
            <p:nvPr/>
          </p:nvSpPr>
          <p:spPr>
            <a:xfrm>
              <a:off x="-3023229" y="2338810"/>
              <a:ext cx="161657" cy="16165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edium"/>
                <a:ea typeface="思源黑体 CN Medium"/>
                <a:cs typeface="+mn-cs"/>
              </a:endParaRPr>
            </a:p>
          </p:txBody>
        </p:sp>
        <p:sp>
          <p:nvSpPr>
            <p:cNvPr id="85" name="椭圆 84">
              <a:extLst>
                <a:ext uri="{FF2B5EF4-FFF2-40B4-BE49-F238E27FC236}">
                  <a16:creationId xmlns:a16="http://schemas.microsoft.com/office/drawing/2014/main" xmlns="" id="{2F46C063-BA69-30CC-95A8-113DA0500A6F}"/>
                </a:ext>
              </a:extLst>
            </p:cNvPr>
            <p:cNvSpPr/>
            <p:nvPr/>
          </p:nvSpPr>
          <p:spPr>
            <a:xfrm>
              <a:off x="-2780744" y="2338810"/>
              <a:ext cx="161657" cy="16165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edium"/>
                <a:ea typeface="思源黑体 CN Medium"/>
                <a:cs typeface="+mn-cs"/>
              </a:endParaRPr>
            </a:p>
          </p:txBody>
        </p:sp>
        <p:sp>
          <p:nvSpPr>
            <p:cNvPr id="86" name="椭圆 85">
              <a:extLst>
                <a:ext uri="{FF2B5EF4-FFF2-40B4-BE49-F238E27FC236}">
                  <a16:creationId xmlns:a16="http://schemas.microsoft.com/office/drawing/2014/main" xmlns="" id="{BB085932-3D38-4D29-CD88-A82CD46317D0}"/>
                </a:ext>
              </a:extLst>
            </p:cNvPr>
            <p:cNvSpPr/>
            <p:nvPr/>
          </p:nvSpPr>
          <p:spPr>
            <a:xfrm>
              <a:off x="-2539502" y="2338810"/>
              <a:ext cx="161657" cy="16165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edium"/>
                <a:ea typeface="思源黑体 CN Medium"/>
                <a:cs typeface="+mn-cs"/>
              </a:endParaRPr>
            </a:p>
          </p:txBody>
        </p:sp>
        <p:sp>
          <p:nvSpPr>
            <p:cNvPr id="87" name="椭圆 86">
              <a:extLst>
                <a:ext uri="{FF2B5EF4-FFF2-40B4-BE49-F238E27FC236}">
                  <a16:creationId xmlns:a16="http://schemas.microsoft.com/office/drawing/2014/main" xmlns="" id="{ADAC27B4-908D-CFB8-2D4E-622B2F112E7D}"/>
                </a:ext>
              </a:extLst>
            </p:cNvPr>
            <p:cNvSpPr/>
            <p:nvPr/>
          </p:nvSpPr>
          <p:spPr>
            <a:xfrm>
              <a:off x="-2298260" y="2338810"/>
              <a:ext cx="161657" cy="16165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edium"/>
                <a:ea typeface="思源黑体 CN Medium"/>
                <a:cs typeface="+mn-cs"/>
              </a:endParaRPr>
            </a:p>
          </p:txBody>
        </p:sp>
        <p:sp>
          <p:nvSpPr>
            <p:cNvPr id="88" name="椭圆 87">
              <a:extLst>
                <a:ext uri="{FF2B5EF4-FFF2-40B4-BE49-F238E27FC236}">
                  <a16:creationId xmlns:a16="http://schemas.microsoft.com/office/drawing/2014/main" xmlns="" id="{0AE50990-330B-CDD3-DBB7-97B4CE5CC496}"/>
                </a:ext>
              </a:extLst>
            </p:cNvPr>
            <p:cNvSpPr/>
            <p:nvPr/>
          </p:nvSpPr>
          <p:spPr>
            <a:xfrm>
              <a:off x="-2057018" y="2338810"/>
              <a:ext cx="161657" cy="16165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edium"/>
                <a:ea typeface="思源黑体 CN Medium"/>
                <a:cs typeface="+mn-cs"/>
              </a:endParaRPr>
            </a:p>
          </p:txBody>
        </p:sp>
        <p:sp>
          <p:nvSpPr>
            <p:cNvPr id="89" name="椭圆 88">
              <a:extLst>
                <a:ext uri="{FF2B5EF4-FFF2-40B4-BE49-F238E27FC236}">
                  <a16:creationId xmlns:a16="http://schemas.microsoft.com/office/drawing/2014/main" xmlns="" id="{3AF767B2-7658-4C70-7BB4-A83A54475259}"/>
                </a:ext>
              </a:extLst>
            </p:cNvPr>
            <p:cNvSpPr/>
            <p:nvPr/>
          </p:nvSpPr>
          <p:spPr>
            <a:xfrm>
              <a:off x="-3265714" y="2581437"/>
              <a:ext cx="161657" cy="16165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edium"/>
                <a:ea typeface="思源黑体 CN Medium"/>
                <a:cs typeface="+mn-cs"/>
              </a:endParaRPr>
            </a:p>
          </p:txBody>
        </p:sp>
        <p:sp>
          <p:nvSpPr>
            <p:cNvPr id="90" name="椭圆 89">
              <a:extLst>
                <a:ext uri="{FF2B5EF4-FFF2-40B4-BE49-F238E27FC236}">
                  <a16:creationId xmlns:a16="http://schemas.microsoft.com/office/drawing/2014/main" xmlns="" id="{1C7F781C-EB88-2F94-ABB4-3ED91A32B9C0}"/>
                </a:ext>
              </a:extLst>
            </p:cNvPr>
            <p:cNvSpPr/>
            <p:nvPr/>
          </p:nvSpPr>
          <p:spPr>
            <a:xfrm>
              <a:off x="-3023229" y="2581437"/>
              <a:ext cx="161657" cy="16165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edium"/>
                <a:ea typeface="思源黑体 CN Medium"/>
                <a:cs typeface="+mn-cs"/>
              </a:endParaRPr>
            </a:p>
          </p:txBody>
        </p:sp>
        <p:sp>
          <p:nvSpPr>
            <p:cNvPr id="91" name="椭圆 90">
              <a:extLst>
                <a:ext uri="{FF2B5EF4-FFF2-40B4-BE49-F238E27FC236}">
                  <a16:creationId xmlns:a16="http://schemas.microsoft.com/office/drawing/2014/main" xmlns="" id="{4CE0A0E6-ECC0-9EE8-65C2-34F292B54C83}"/>
                </a:ext>
              </a:extLst>
            </p:cNvPr>
            <p:cNvSpPr/>
            <p:nvPr/>
          </p:nvSpPr>
          <p:spPr>
            <a:xfrm>
              <a:off x="-2780744" y="2581437"/>
              <a:ext cx="161657" cy="16165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edium"/>
                <a:ea typeface="思源黑体 CN Medium"/>
                <a:cs typeface="+mn-cs"/>
              </a:endParaRPr>
            </a:p>
          </p:txBody>
        </p:sp>
        <p:sp>
          <p:nvSpPr>
            <p:cNvPr id="92" name="椭圆 91">
              <a:extLst>
                <a:ext uri="{FF2B5EF4-FFF2-40B4-BE49-F238E27FC236}">
                  <a16:creationId xmlns:a16="http://schemas.microsoft.com/office/drawing/2014/main" xmlns="" id="{47D339F3-887C-A245-58EB-39971F2B6C03}"/>
                </a:ext>
              </a:extLst>
            </p:cNvPr>
            <p:cNvSpPr/>
            <p:nvPr/>
          </p:nvSpPr>
          <p:spPr>
            <a:xfrm>
              <a:off x="-2539502" y="2581437"/>
              <a:ext cx="161657" cy="16165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edium"/>
                <a:ea typeface="思源黑体 CN Medium"/>
                <a:cs typeface="+mn-cs"/>
              </a:endParaRPr>
            </a:p>
          </p:txBody>
        </p:sp>
        <p:sp>
          <p:nvSpPr>
            <p:cNvPr id="93" name="椭圆 92">
              <a:extLst>
                <a:ext uri="{FF2B5EF4-FFF2-40B4-BE49-F238E27FC236}">
                  <a16:creationId xmlns:a16="http://schemas.microsoft.com/office/drawing/2014/main" xmlns="" id="{0069CD72-6A75-F885-6BB2-76B8F5F0D9E2}"/>
                </a:ext>
              </a:extLst>
            </p:cNvPr>
            <p:cNvSpPr/>
            <p:nvPr/>
          </p:nvSpPr>
          <p:spPr>
            <a:xfrm>
              <a:off x="-2298260" y="2581437"/>
              <a:ext cx="161657" cy="16165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edium"/>
                <a:ea typeface="思源黑体 CN Medium"/>
                <a:cs typeface="+mn-cs"/>
              </a:endParaRPr>
            </a:p>
          </p:txBody>
        </p:sp>
        <p:sp>
          <p:nvSpPr>
            <p:cNvPr id="94" name="椭圆 93">
              <a:extLst>
                <a:ext uri="{FF2B5EF4-FFF2-40B4-BE49-F238E27FC236}">
                  <a16:creationId xmlns:a16="http://schemas.microsoft.com/office/drawing/2014/main" xmlns="" id="{AD292EAF-1C15-A35A-1A48-9D302561A25D}"/>
                </a:ext>
              </a:extLst>
            </p:cNvPr>
            <p:cNvSpPr/>
            <p:nvPr/>
          </p:nvSpPr>
          <p:spPr>
            <a:xfrm>
              <a:off x="-2057018" y="2581437"/>
              <a:ext cx="161657" cy="16165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edium"/>
                <a:ea typeface="思源黑体 CN Medium"/>
                <a:cs typeface="+mn-cs"/>
              </a:endParaRPr>
            </a:p>
          </p:txBody>
        </p:sp>
        <p:sp>
          <p:nvSpPr>
            <p:cNvPr id="95" name="椭圆 94">
              <a:extLst>
                <a:ext uri="{FF2B5EF4-FFF2-40B4-BE49-F238E27FC236}">
                  <a16:creationId xmlns:a16="http://schemas.microsoft.com/office/drawing/2014/main" xmlns="" id="{5105FD83-09BF-AF02-F331-A6DC5606D1B4}"/>
                </a:ext>
              </a:extLst>
            </p:cNvPr>
            <p:cNvSpPr/>
            <p:nvPr/>
          </p:nvSpPr>
          <p:spPr>
            <a:xfrm>
              <a:off x="-3265714" y="2824064"/>
              <a:ext cx="161657" cy="16165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edium"/>
                <a:ea typeface="思源黑体 CN Medium"/>
                <a:cs typeface="+mn-cs"/>
              </a:endParaRPr>
            </a:p>
          </p:txBody>
        </p:sp>
        <p:sp>
          <p:nvSpPr>
            <p:cNvPr id="96" name="椭圆 95">
              <a:extLst>
                <a:ext uri="{FF2B5EF4-FFF2-40B4-BE49-F238E27FC236}">
                  <a16:creationId xmlns:a16="http://schemas.microsoft.com/office/drawing/2014/main" xmlns="" id="{7E6FDD7F-DF64-5D16-3A1F-A5C32C0E6F4A}"/>
                </a:ext>
              </a:extLst>
            </p:cNvPr>
            <p:cNvSpPr/>
            <p:nvPr/>
          </p:nvSpPr>
          <p:spPr>
            <a:xfrm>
              <a:off x="-3023229" y="2824064"/>
              <a:ext cx="161657" cy="16165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edium"/>
                <a:ea typeface="思源黑体 CN Medium"/>
                <a:cs typeface="+mn-cs"/>
              </a:endParaRPr>
            </a:p>
          </p:txBody>
        </p:sp>
        <p:sp>
          <p:nvSpPr>
            <p:cNvPr id="97" name="椭圆 96">
              <a:extLst>
                <a:ext uri="{FF2B5EF4-FFF2-40B4-BE49-F238E27FC236}">
                  <a16:creationId xmlns:a16="http://schemas.microsoft.com/office/drawing/2014/main" xmlns="" id="{A2D4158E-ADBC-33C6-8390-9E5AD4DB5624}"/>
                </a:ext>
              </a:extLst>
            </p:cNvPr>
            <p:cNvSpPr/>
            <p:nvPr/>
          </p:nvSpPr>
          <p:spPr>
            <a:xfrm>
              <a:off x="-2780744" y="2824064"/>
              <a:ext cx="161657" cy="16165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edium"/>
                <a:ea typeface="思源黑体 CN Medium"/>
                <a:cs typeface="+mn-cs"/>
              </a:endParaRPr>
            </a:p>
          </p:txBody>
        </p:sp>
        <p:sp>
          <p:nvSpPr>
            <p:cNvPr id="98" name="椭圆 97">
              <a:extLst>
                <a:ext uri="{FF2B5EF4-FFF2-40B4-BE49-F238E27FC236}">
                  <a16:creationId xmlns:a16="http://schemas.microsoft.com/office/drawing/2014/main" xmlns="" id="{97628BD9-2B05-93B5-11DA-A44ED913B4C8}"/>
                </a:ext>
              </a:extLst>
            </p:cNvPr>
            <p:cNvSpPr/>
            <p:nvPr/>
          </p:nvSpPr>
          <p:spPr>
            <a:xfrm>
              <a:off x="-2539502" y="2824064"/>
              <a:ext cx="161657" cy="16165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edium"/>
                <a:ea typeface="思源黑体 CN Medium"/>
                <a:cs typeface="+mn-cs"/>
              </a:endParaRPr>
            </a:p>
          </p:txBody>
        </p:sp>
        <p:sp>
          <p:nvSpPr>
            <p:cNvPr id="99" name="椭圆 98">
              <a:extLst>
                <a:ext uri="{FF2B5EF4-FFF2-40B4-BE49-F238E27FC236}">
                  <a16:creationId xmlns:a16="http://schemas.microsoft.com/office/drawing/2014/main" xmlns="" id="{B7F6F8CD-8F44-29C2-2288-335BBCC5065B}"/>
                </a:ext>
              </a:extLst>
            </p:cNvPr>
            <p:cNvSpPr/>
            <p:nvPr/>
          </p:nvSpPr>
          <p:spPr>
            <a:xfrm>
              <a:off x="-2298260" y="2824064"/>
              <a:ext cx="161657" cy="16165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edium"/>
                <a:ea typeface="思源黑体 CN Medium"/>
                <a:cs typeface="+mn-cs"/>
              </a:endParaRPr>
            </a:p>
          </p:txBody>
        </p:sp>
        <p:sp>
          <p:nvSpPr>
            <p:cNvPr id="100" name="椭圆 99">
              <a:extLst>
                <a:ext uri="{FF2B5EF4-FFF2-40B4-BE49-F238E27FC236}">
                  <a16:creationId xmlns:a16="http://schemas.microsoft.com/office/drawing/2014/main" xmlns="" id="{5BCDE209-0367-881B-83B4-A2A88C7B54DF}"/>
                </a:ext>
              </a:extLst>
            </p:cNvPr>
            <p:cNvSpPr/>
            <p:nvPr/>
          </p:nvSpPr>
          <p:spPr>
            <a:xfrm>
              <a:off x="-2057018" y="2824064"/>
              <a:ext cx="161657" cy="16165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edium"/>
                <a:ea typeface="思源黑体 CN Medium"/>
                <a:cs typeface="+mn-cs"/>
              </a:endParaRPr>
            </a:p>
          </p:txBody>
        </p:sp>
        <p:sp>
          <p:nvSpPr>
            <p:cNvPr id="101" name="椭圆 100">
              <a:extLst>
                <a:ext uri="{FF2B5EF4-FFF2-40B4-BE49-F238E27FC236}">
                  <a16:creationId xmlns:a16="http://schemas.microsoft.com/office/drawing/2014/main" xmlns="" id="{11FFC688-F8EC-E648-B230-8D9F706DC6AC}"/>
                </a:ext>
              </a:extLst>
            </p:cNvPr>
            <p:cNvSpPr/>
            <p:nvPr/>
          </p:nvSpPr>
          <p:spPr>
            <a:xfrm>
              <a:off x="-3265714" y="3066691"/>
              <a:ext cx="161657" cy="16165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edium"/>
                <a:ea typeface="思源黑体 CN Medium"/>
                <a:cs typeface="+mn-cs"/>
              </a:endParaRPr>
            </a:p>
          </p:txBody>
        </p:sp>
        <p:sp>
          <p:nvSpPr>
            <p:cNvPr id="102" name="椭圆 101">
              <a:extLst>
                <a:ext uri="{FF2B5EF4-FFF2-40B4-BE49-F238E27FC236}">
                  <a16:creationId xmlns:a16="http://schemas.microsoft.com/office/drawing/2014/main" xmlns="" id="{D14F68FF-063D-DA8E-909F-C1B97610654D}"/>
                </a:ext>
              </a:extLst>
            </p:cNvPr>
            <p:cNvSpPr/>
            <p:nvPr/>
          </p:nvSpPr>
          <p:spPr>
            <a:xfrm>
              <a:off x="-3023229" y="3066691"/>
              <a:ext cx="161657" cy="16165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edium"/>
                <a:ea typeface="思源黑体 CN Medium"/>
                <a:cs typeface="+mn-cs"/>
              </a:endParaRPr>
            </a:p>
          </p:txBody>
        </p:sp>
        <p:sp>
          <p:nvSpPr>
            <p:cNvPr id="103" name="椭圆 102">
              <a:extLst>
                <a:ext uri="{FF2B5EF4-FFF2-40B4-BE49-F238E27FC236}">
                  <a16:creationId xmlns:a16="http://schemas.microsoft.com/office/drawing/2014/main" xmlns="" id="{04CA386C-F4B6-92F0-1D0B-CE3CCC287153}"/>
                </a:ext>
              </a:extLst>
            </p:cNvPr>
            <p:cNvSpPr/>
            <p:nvPr/>
          </p:nvSpPr>
          <p:spPr>
            <a:xfrm>
              <a:off x="-2780744" y="3066691"/>
              <a:ext cx="161657" cy="16165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edium"/>
                <a:ea typeface="思源黑体 CN Medium"/>
                <a:cs typeface="+mn-cs"/>
              </a:endParaRPr>
            </a:p>
          </p:txBody>
        </p:sp>
        <p:sp>
          <p:nvSpPr>
            <p:cNvPr id="104" name="椭圆 103">
              <a:extLst>
                <a:ext uri="{FF2B5EF4-FFF2-40B4-BE49-F238E27FC236}">
                  <a16:creationId xmlns:a16="http://schemas.microsoft.com/office/drawing/2014/main" xmlns="" id="{51BB9E08-340F-1238-5488-7283C747E594}"/>
                </a:ext>
              </a:extLst>
            </p:cNvPr>
            <p:cNvSpPr/>
            <p:nvPr/>
          </p:nvSpPr>
          <p:spPr>
            <a:xfrm>
              <a:off x="-2539502" y="3066691"/>
              <a:ext cx="161657" cy="16165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edium"/>
                <a:ea typeface="思源黑体 CN Medium"/>
                <a:cs typeface="+mn-cs"/>
              </a:endParaRPr>
            </a:p>
          </p:txBody>
        </p:sp>
        <p:sp>
          <p:nvSpPr>
            <p:cNvPr id="105" name="椭圆 104">
              <a:extLst>
                <a:ext uri="{FF2B5EF4-FFF2-40B4-BE49-F238E27FC236}">
                  <a16:creationId xmlns:a16="http://schemas.microsoft.com/office/drawing/2014/main" xmlns="" id="{E6E3BB36-4CC8-4B92-17F3-5298878BBF96}"/>
                </a:ext>
              </a:extLst>
            </p:cNvPr>
            <p:cNvSpPr/>
            <p:nvPr/>
          </p:nvSpPr>
          <p:spPr>
            <a:xfrm>
              <a:off x="-2298260" y="3066691"/>
              <a:ext cx="161657" cy="16165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edium"/>
                <a:ea typeface="思源黑体 CN Medium"/>
                <a:cs typeface="+mn-cs"/>
              </a:endParaRPr>
            </a:p>
          </p:txBody>
        </p:sp>
        <p:sp>
          <p:nvSpPr>
            <p:cNvPr id="106" name="椭圆 105">
              <a:extLst>
                <a:ext uri="{FF2B5EF4-FFF2-40B4-BE49-F238E27FC236}">
                  <a16:creationId xmlns:a16="http://schemas.microsoft.com/office/drawing/2014/main" xmlns="" id="{8EFADA8B-FDC9-B580-8F1D-8B24A8E7ACE8}"/>
                </a:ext>
              </a:extLst>
            </p:cNvPr>
            <p:cNvSpPr/>
            <p:nvPr/>
          </p:nvSpPr>
          <p:spPr>
            <a:xfrm>
              <a:off x="-2057018" y="3066691"/>
              <a:ext cx="161657" cy="16165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edium"/>
                <a:ea typeface="思源黑体 CN Medium"/>
                <a:cs typeface="+mn-cs"/>
              </a:endParaRPr>
            </a:p>
          </p:txBody>
        </p:sp>
      </p:grpSp>
      <p:sp>
        <p:nvSpPr>
          <p:cNvPr id="107" name="矩形: 圆角 106">
            <a:extLst>
              <a:ext uri="{FF2B5EF4-FFF2-40B4-BE49-F238E27FC236}">
                <a16:creationId xmlns:a16="http://schemas.microsoft.com/office/drawing/2014/main" xmlns="" id="{74BEEB6E-DB67-2FAF-38C0-3A086A4A7CBB}"/>
              </a:ext>
            </a:extLst>
          </p:cNvPr>
          <p:cNvSpPr/>
          <p:nvPr/>
        </p:nvSpPr>
        <p:spPr>
          <a:xfrm>
            <a:off x="737841" y="1470444"/>
            <a:ext cx="10716318" cy="4377061"/>
          </a:xfrm>
          <a:prstGeom prst="roundRect">
            <a:avLst>
              <a:gd name="adj" fmla="val 3056"/>
            </a:avLst>
          </a:prstGeom>
          <a:solidFill>
            <a:schemeClr val="bg1"/>
          </a:solidFill>
          <a:ln w="952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 Medium"/>
              <a:ea typeface="思源黑体 CN Medium"/>
              <a:cs typeface="+mn-cs"/>
            </a:endParaRPr>
          </a:p>
        </p:txBody>
      </p:sp>
      <p:grpSp>
        <p:nvGrpSpPr>
          <p:cNvPr id="189" name="组合 188">
            <a:extLst>
              <a:ext uri="{FF2B5EF4-FFF2-40B4-BE49-F238E27FC236}">
                <a16:creationId xmlns:a16="http://schemas.microsoft.com/office/drawing/2014/main" xmlns="" id="{19DC4735-2C8B-C45A-E78B-264A73708168}"/>
              </a:ext>
            </a:extLst>
          </p:cNvPr>
          <p:cNvGrpSpPr/>
          <p:nvPr/>
        </p:nvGrpSpPr>
        <p:grpSpPr>
          <a:xfrm rot="5400000">
            <a:off x="11121767" y="1586506"/>
            <a:ext cx="45719" cy="184653"/>
            <a:chOff x="1803400" y="4547566"/>
            <a:chExt cx="45719" cy="184653"/>
          </a:xfrm>
          <a:solidFill>
            <a:schemeClr val="accent1">
              <a:alpha val="50000"/>
            </a:schemeClr>
          </a:solidFill>
        </p:grpSpPr>
        <p:sp>
          <p:nvSpPr>
            <p:cNvPr id="190" name="椭圆 189">
              <a:extLst>
                <a:ext uri="{FF2B5EF4-FFF2-40B4-BE49-F238E27FC236}">
                  <a16:creationId xmlns:a16="http://schemas.microsoft.com/office/drawing/2014/main" xmlns="" id="{FB339038-E481-DF30-620C-2A7EABE08358}"/>
                </a:ext>
              </a:extLst>
            </p:cNvPr>
            <p:cNvSpPr/>
            <p:nvPr/>
          </p:nvSpPr>
          <p:spPr>
            <a:xfrm>
              <a:off x="1803400" y="4547566"/>
              <a:ext cx="45719" cy="457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edium"/>
                <a:ea typeface="思源黑体 CN Medium"/>
                <a:cs typeface="+mn-cs"/>
              </a:endParaRPr>
            </a:p>
          </p:txBody>
        </p:sp>
        <p:sp>
          <p:nvSpPr>
            <p:cNvPr id="191" name="椭圆 190">
              <a:extLst>
                <a:ext uri="{FF2B5EF4-FFF2-40B4-BE49-F238E27FC236}">
                  <a16:creationId xmlns:a16="http://schemas.microsoft.com/office/drawing/2014/main" xmlns="" id="{A237A44C-E7DF-8A26-248F-119C49E55417}"/>
                </a:ext>
              </a:extLst>
            </p:cNvPr>
            <p:cNvSpPr/>
            <p:nvPr/>
          </p:nvSpPr>
          <p:spPr>
            <a:xfrm>
              <a:off x="1803400" y="4617033"/>
              <a:ext cx="45719" cy="457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edium"/>
                <a:ea typeface="思源黑体 CN Medium"/>
                <a:cs typeface="+mn-cs"/>
              </a:endParaRPr>
            </a:p>
          </p:txBody>
        </p:sp>
        <p:sp>
          <p:nvSpPr>
            <p:cNvPr id="192" name="椭圆 191">
              <a:extLst>
                <a:ext uri="{FF2B5EF4-FFF2-40B4-BE49-F238E27FC236}">
                  <a16:creationId xmlns:a16="http://schemas.microsoft.com/office/drawing/2014/main" xmlns="" id="{DDE92502-EFC0-59E9-11C6-22EC2D883491}"/>
                </a:ext>
              </a:extLst>
            </p:cNvPr>
            <p:cNvSpPr/>
            <p:nvPr/>
          </p:nvSpPr>
          <p:spPr>
            <a:xfrm>
              <a:off x="1803400" y="4686500"/>
              <a:ext cx="45719" cy="457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edium"/>
                <a:ea typeface="思源黑体 CN Medium"/>
                <a:cs typeface="+mn-cs"/>
              </a:endParaRPr>
            </a:p>
          </p:txBody>
        </p:sp>
      </p:grpSp>
      <p:grpSp>
        <p:nvGrpSpPr>
          <p:cNvPr id="193" name="组合 192">
            <a:extLst>
              <a:ext uri="{FF2B5EF4-FFF2-40B4-BE49-F238E27FC236}">
                <a16:creationId xmlns:a16="http://schemas.microsoft.com/office/drawing/2014/main" xmlns="" id="{46CFA351-BA14-D758-ABB7-F2394DA241DE}"/>
              </a:ext>
            </a:extLst>
          </p:cNvPr>
          <p:cNvGrpSpPr/>
          <p:nvPr/>
        </p:nvGrpSpPr>
        <p:grpSpPr>
          <a:xfrm>
            <a:off x="11045499" y="5634603"/>
            <a:ext cx="168594" cy="65583"/>
            <a:chOff x="5656049" y="3127606"/>
            <a:chExt cx="240897" cy="93709"/>
          </a:xfrm>
        </p:grpSpPr>
        <p:sp>
          <p:nvSpPr>
            <p:cNvPr id="194" name="L 形 193">
              <a:extLst>
                <a:ext uri="{FF2B5EF4-FFF2-40B4-BE49-F238E27FC236}">
                  <a16:creationId xmlns:a16="http://schemas.microsoft.com/office/drawing/2014/main" xmlns="" id="{50A49DB9-B661-75C7-9119-D955AC987CF2}"/>
                </a:ext>
              </a:extLst>
            </p:cNvPr>
            <p:cNvSpPr/>
            <p:nvPr/>
          </p:nvSpPr>
          <p:spPr>
            <a:xfrm rot="13500000">
              <a:off x="5656049" y="3127606"/>
              <a:ext cx="93709" cy="93709"/>
            </a:xfrm>
            <a:prstGeom prst="corner">
              <a:avLst>
                <a:gd name="adj1" fmla="val 23297"/>
                <a:gd name="adj2" fmla="val 22436"/>
              </a:avLst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23CB97">
                    <a:alpha val="34000"/>
                  </a:srgbClr>
                </a:solidFill>
                <a:effectLst/>
                <a:uLnTx/>
                <a:uFillTx/>
                <a:latin typeface="Roboto Medium"/>
                <a:ea typeface="思源黑体 CN Medium"/>
                <a:cs typeface="+mn-cs"/>
              </a:endParaRPr>
            </a:p>
          </p:txBody>
        </p:sp>
        <p:sp>
          <p:nvSpPr>
            <p:cNvPr id="195" name="L 形 194">
              <a:extLst>
                <a:ext uri="{FF2B5EF4-FFF2-40B4-BE49-F238E27FC236}">
                  <a16:creationId xmlns:a16="http://schemas.microsoft.com/office/drawing/2014/main" xmlns="" id="{A8F38A88-AAFB-5809-0B8D-44031DA2C5B8}"/>
                </a:ext>
              </a:extLst>
            </p:cNvPr>
            <p:cNvSpPr/>
            <p:nvPr/>
          </p:nvSpPr>
          <p:spPr>
            <a:xfrm rot="13500000">
              <a:off x="5729643" y="3127606"/>
              <a:ext cx="93709" cy="93709"/>
            </a:xfrm>
            <a:prstGeom prst="corner">
              <a:avLst>
                <a:gd name="adj1" fmla="val 23297"/>
                <a:gd name="adj2" fmla="val 22436"/>
              </a:avLst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23CB97">
                    <a:alpha val="34000"/>
                  </a:srgbClr>
                </a:solidFill>
                <a:effectLst/>
                <a:uLnTx/>
                <a:uFillTx/>
                <a:latin typeface="Roboto Medium"/>
                <a:ea typeface="思源黑体 CN Medium"/>
                <a:cs typeface="+mn-cs"/>
              </a:endParaRPr>
            </a:p>
          </p:txBody>
        </p:sp>
        <p:sp>
          <p:nvSpPr>
            <p:cNvPr id="196" name="L 形 195">
              <a:extLst>
                <a:ext uri="{FF2B5EF4-FFF2-40B4-BE49-F238E27FC236}">
                  <a16:creationId xmlns:a16="http://schemas.microsoft.com/office/drawing/2014/main" xmlns="" id="{18FCD2DE-4E08-B72D-0CBE-516BB4ACE965}"/>
                </a:ext>
              </a:extLst>
            </p:cNvPr>
            <p:cNvSpPr/>
            <p:nvPr/>
          </p:nvSpPr>
          <p:spPr>
            <a:xfrm rot="13500000">
              <a:off x="5803237" y="3127606"/>
              <a:ext cx="93709" cy="93709"/>
            </a:xfrm>
            <a:prstGeom prst="corner">
              <a:avLst>
                <a:gd name="adj1" fmla="val 23297"/>
                <a:gd name="adj2" fmla="val 22436"/>
              </a:avLst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23CB97">
                    <a:alpha val="34000"/>
                  </a:srgbClr>
                </a:solidFill>
                <a:effectLst/>
                <a:uLnTx/>
                <a:uFillTx/>
                <a:latin typeface="Roboto Medium"/>
                <a:ea typeface="思源黑体 CN Medium"/>
                <a:cs typeface="+mn-cs"/>
              </a:endParaRPr>
            </a:p>
          </p:txBody>
        </p:sp>
      </p:grpSp>
      <p:sp>
        <p:nvSpPr>
          <p:cNvPr id="197" name="文本框 196">
            <a:extLst>
              <a:ext uri="{FF2B5EF4-FFF2-40B4-BE49-F238E27FC236}">
                <a16:creationId xmlns:a16="http://schemas.microsoft.com/office/drawing/2014/main" xmlns="" id="{BF6186D2-753D-3BDC-FF2D-E5CBA10D52E8}"/>
              </a:ext>
            </a:extLst>
          </p:cNvPr>
          <p:cNvSpPr txBox="1"/>
          <p:nvPr/>
        </p:nvSpPr>
        <p:spPr>
          <a:xfrm>
            <a:off x="10687095" y="5602388"/>
            <a:ext cx="275717" cy="16543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defTabSz="914400" rtl="0" eaLnBrk="1" fontAlgn="base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75" b="0" i="0" u="none" strike="noStrike" kern="1200" cap="none" spc="0" normalizeH="0" baseline="0" noProof="0" dirty="0">
                <a:ln>
                  <a:noFill/>
                </a:ln>
                <a:solidFill>
                  <a:srgbClr val="23CB97">
                    <a:alpha val="67000"/>
                  </a:srgbClr>
                </a:solidFill>
                <a:effectLst/>
                <a:uLnTx/>
                <a:uFillTx/>
                <a:latin typeface="Roboto Medium"/>
                <a:ea typeface="思源黑体 CN Medium"/>
                <a:cs typeface="+mn-cs"/>
              </a:rPr>
              <a:t>NEXT</a:t>
            </a:r>
            <a:endParaRPr kumimoji="0" lang="zh-CN" altLang="en-US" sz="1075" b="0" i="0" u="none" strike="noStrike" kern="1200" cap="none" spc="0" normalizeH="0" baseline="0" noProof="0" dirty="0">
              <a:ln>
                <a:noFill/>
              </a:ln>
              <a:solidFill>
                <a:srgbClr val="23CB97">
                  <a:alpha val="67000"/>
                </a:srgbClr>
              </a:solidFill>
              <a:effectLst/>
              <a:uLnTx/>
              <a:uFillTx/>
              <a:latin typeface="Roboto Medium"/>
              <a:ea typeface="思源黑体 CN Medium"/>
              <a:cs typeface="+mn-cs"/>
            </a:endParaRPr>
          </a:p>
        </p:txBody>
      </p:sp>
      <p:grpSp>
        <p:nvGrpSpPr>
          <p:cNvPr id="198" name="组合 197">
            <a:extLst>
              <a:ext uri="{FF2B5EF4-FFF2-40B4-BE49-F238E27FC236}">
                <a16:creationId xmlns:a16="http://schemas.microsoft.com/office/drawing/2014/main" xmlns="" id="{13640DBE-1FD6-994B-5C1C-66AA4B74513D}"/>
              </a:ext>
            </a:extLst>
          </p:cNvPr>
          <p:cNvGrpSpPr/>
          <p:nvPr/>
        </p:nvGrpSpPr>
        <p:grpSpPr>
          <a:xfrm>
            <a:off x="5766448" y="5610358"/>
            <a:ext cx="621005" cy="113542"/>
            <a:chOff x="5652997" y="5377128"/>
            <a:chExt cx="753936" cy="137845"/>
          </a:xfrm>
        </p:grpSpPr>
        <p:sp>
          <p:nvSpPr>
            <p:cNvPr id="199" name="椭圆 198">
              <a:extLst>
                <a:ext uri="{FF2B5EF4-FFF2-40B4-BE49-F238E27FC236}">
                  <a16:creationId xmlns:a16="http://schemas.microsoft.com/office/drawing/2014/main" xmlns="" id="{4C07B670-1F59-A29D-0F79-D0F60163519B}"/>
                </a:ext>
              </a:extLst>
            </p:cNvPr>
            <p:cNvSpPr/>
            <p:nvPr/>
          </p:nvSpPr>
          <p:spPr>
            <a:xfrm rot="5400000">
              <a:off x="6289949" y="5387556"/>
              <a:ext cx="116984" cy="116984"/>
            </a:xfrm>
            <a:prstGeom prst="ellipse">
              <a:avLst/>
            </a:prstGeom>
            <a:solidFill>
              <a:schemeClr val="accent1">
                <a:alpha val="3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edium"/>
                <a:ea typeface="思源黑体 CN Medium"/>
                <a:cs typeface="+mn-cs"/>
              </a:endParaRPr>
            </a:p>
          </p:txBody>
        </p:sp>
        <p:sp>
          <p:nvSpPr>
            <p:cNvPr id="200" name="椭圆 199">
              <a:extLst>
                <a:ext uri="{FF2B5EF4-FFF2-40B4-BE49-F238E27FC236}">
                  <a16:creationId xmlns:a16="http://schemas.microsoft.com/office/drawing/2014/main" xmlns="" id="{C2706A41-1956-A005-D15A-628143707074}"/>
                </a:ext>
              </a:extLst>
            </p:cNvPr>
            <p:cNvSpPr/>
            <p:nvPr/>
          </p:nvSpPr>
          <p:spPr>
            <a:xfrm rot="5400000">
              <a:off x="6093148" y="5387556"/>
              <a:ext cx="116984" cy="116984"/>
            </a:xfrm>
            <a:prstGeom prst="ellipse">
              <a:avLst/>
            </a:prstGeom>
            <a:solidFill>
              <a:schemeClr val="accent1">
                <a:alpha val="3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edium"/>
                <a:ea typeface="思源黑体 CN Medium"/>
                <a:cs typeface="+mn-cs"/>
              </a:endParaRPr>
            </a:p>
          </p:txBody>
        </p:sp>
        <p:sp>
          <p:nvSpPr>
            <p:cNvPr id="201" name="椭圆 200">
              <a:extLst>
                <a:ext uri="{FF2B5EF4-FFF2-40B4-BE49-F238E27FC236}">
                  <a16:creationId xmlns:a16="http://schemas.microsoft.com/office/drawing/2014/main" xmlns="" id="{0A51D5CC-B6D2-BDFE-44EA-DA3F7AB36EE4}"/>
                </a:ext>
              </a:extLst>
            </p:cNvPr>
            <p:cNvSpPr/>
            <p:nvPr/>
          </p:nvSpPr>
          <p:spPr>
            <a:xfrm rot="5400000">
              <a:off x="5896347" y="5387556"/>
              <a:ext cx="116984" cy="116984"/>
            </a:xfrm>
            <a:prstGeom prst="ellipse">
              <a:avLst/>
            </a:prstGeom>
            <a:solidFill>
              <a:schemeClr val="accent1">
                <a:alpha val="3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edium"/>
                <a:ea typeface="思源黑体 CN Medium"/>
                <a:cs typeface="+mn-cs"/>
              </a:endParaRPr>
            </a:p>
          </p:txBody>
        </p:sp>
        <p:sp>
          <p:nvSpPr>
            <p:cNvPr id="202" name="椭圆 201">
              <a:extLst>
                <a:ext uri="{FF2B5EF4-FFF2-40B4-BE49-F238E27FC236}">
                  <a16:creationId xmlns:a16="http://schemas.microsoft.com/office/drawing/2014/main" xmlns="" id="{9E043C6F-1A97-3590-703A-3435B3F74298}"/>
                </a:ext>
              </a:extLst>
            </p:cNvPr>
            <p:cNvSpPr/>
            <p:nvPr/>
          </p:nvSpPr>
          <p:spPr>
            <a:xfrm rot="5400000">
              <a:off x="5652994" y="5377131"/>
              <a:ext cx="137845" cy="13783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edium"/>
                <a:ea typeface="思源黑体 CN Medium"/>
                <a:cs typeface="+mn-cs"/>
              </a:endParaRPr>
            </a:p>
          </p:txBody>
        </p:sp>
      </p:grpSp>
      <p:sp>
        <p:nvSpPr>
          <p:cNvPr id="203" name="矩形: 圆顶角 202">
            <a:extLst>
              <a:ext uri="{FF2B5EF4-FFF2-40B4-BE49-F238E27FC236}">
                <a16:creationId xmlns:a16="http://schemas.microsoft.com/office/drawing/2014/main" xmlns="" id="{E4229521-AA17-C79C-F0DD-3552D096BE9E}"/>
              </a:ext>
            </a:extLst>
          </p:cNvPr>
          <p:cNvSpPr/>
          <p:nvPr/>
        </p:nvSpPr>
        <p:spPr>
          <a:xfrm rot="10800000">
            <a:off x="1021636" y="1467440"/>
            <a:ext cx="392298" cy="292475"/>
          </a:xfrm>
          <a:prstGeom prst="round2Same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 Medium"/>
              <a:ea typeface="思源黑体 CN Medium"/>
              <a:cs typeface="+mn-cs"/>
            </a:endParaRPr>
          </a:p>
        </p:txBody>
      </p:sp>
      <p:sp>
        <p:nvSpPr>
          <p:cNvPr id="205" name="标题">
            <a:extLst>
              <a:ext uri="{FF2B5EF4-FFF2-40B4-BE49-F238E27FC236}">
                <a16:creationId xmlns:a16="http://schemas.microsoft.com/office/drawing/2014/main" xmlns="" id="{3937EB94-E81F-505B-A4E3-13088E3446B2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661983" y="477050"/>
            <a:ext cx="8924500" cy="584775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r>
              <a:rPr lang="zh-CN" altLang="en-US" sz="3200" b="1" smtClean="0">
                <a:solidFill>
                  <a:schemeClr val="accent1"/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cs typeface="+mj-cs"/>
                <a:sym typeface="思源黑体 CN" panose="020B0500000000000000" pitchFamily="34" charset="-122"/>
              </a:rPr>
              <a:t>路由优化和多址能力提升</a:t>
            </a:r>
            <a:endParaRPr lang="zh-CN" altLang="en-US" sz="3200" b="1" dirty="0">
              <a:solidFill>
                <a:schemeClr val="accent1"/>
              </a:solidFill>
              <a:latin typeface="思源黑体 CN" panose="020B0500000000000000" pitchFamily="34" charset="-122"/>
              <a:ea typeface="思源黑体 CN" panose="020B0500000000000000" pitchFamily="34" charset="-122"/>
              <a:cs typeface="+mj-cs"/>
              <a:sym typeface="思源黑体 CN" panose="020B0500000000000000" pitchFamily="34" charset="-122"/>
            </a:endParaRPr>
          </a:p>
        </p:txBody>
      </p:sp>
      <p:sp>
        <p:nvSpPr>
          <p:cNvPr id="206" name="内容">
            <a:extLst>
              <a:ext uri="{FF2B5EF4-FFF2-40B4-BE49-F238E27FC236}">
                <a16:creationId xmlns:a16="http://schemas.microsoft.com/office/drawing/2014/main" xmlns="" id="{54747CA1-695B-07B1-6863-169886343F58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1097280" y="1772530"/>
            <a:ext cx="10092648" cy="3910818"/>
          </a:xfrm>
          <a:prstGeom prst="rect">
            <a:avLst/>
          </a:prstGeom>
          <a:noFill/>
        </p:spPr>
        <p:txBody>
          <a:bodyPr wrap="square" lIns="121856" tIns="60927" rIns="121856" bIns="60927">
            <a:norm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defTabSz="914400" fontAlgn="base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</a:pPr>
            <a:r>
              <a:rPr lang="zh-CN" altLang="en-US" sz="1075" noProof="0" smtClean="0">
                <a:ln>
                  <a:noFill/>
                </a:ln>
                <a:uLnTx/>
                <a:uFillTx/>
                <a:latin typeface="思源黑体 CN" panose="020B0500000000000000" pitchFamily="34" charset="-122"/>
                <a:ea typeface="思源黑体 CN" panose="020B0500000000000000" pitchFamily="34" charset="-122"/>
                <a:cs typeface="+mn-ea"/>
                <a:sym typeface="思源黑体 CN" panose="020B0500000000000000" pitchFamily="34" charset="-122"/>
              </a:rPr>
              <a:t>在网络交互中，</a:t>
            </a:r>
            <a:r>
              <a:rPr lang="en-US" altLang="zh-CN" sz="1075" noProof="0" smtClean="0">
                <a:ln>
                  <a:noFill/>
                </a:ln>
                <a:uLnTx/>
                <a:uFillTx/>
                <a:latin typeface="思源黑体 CN" panose="020B0500000000000000" pitchFamily="34" charset="-122"/>
                <a:ea typeface="思源黑体 CN" panose="020B0500000000000000" pitchFamily="34" charset="-122"/>
                <a:cs typeface="+mn-ea"/>
                <a:sym typeface="思源黑体 CN" panose="020B0500000000000000" pitchFamily="34" charset="-122"/>
              </a:rPr>
              <a:t>IPv6</a:t>
            </a:r>
            <a:r>
              <a:rPr lang="zh-CN" altLang="en-US" sz="1075" noProof="0" smtClean="0">
                <a:ln>
                  <a:noFill/>
                </a:ln>
                <a:uLnTx/>
                <a:uFillTx/>
                <a:latin typeface="思源黑体 CN" panose="020B0500000000000000" pitchFamily="34" charset="-122"/>
                <a:ea typeface="思源黑体 CN" panose="020B0500000000000000" pitchFamily="34" charset="-122"/>
                <a:cs typeface="+mn-ea"/>
                <a:sym typeface="思源黑体 CN" panose="020B0500000000000000" pitchFamily="34" charset="-122"/>
              </a:rPr>
              <a:t>技术的是非常重要的一部分。在路由优化方面，</a:t>
            </a:r>
            <a:r>
              <a:rPr lang="en-US" altLang="zh-CN" sz="1075" noProof="0" smtClean="0">
                <a:ln>
                  <a:noFill/>
                </a:ln>
                <a:uLnTx/>
                <a:uFillTx/>
                <a:latin typeface="思源黑体 CN" panose="020B0500000000000000" pitchFamily="34" charset="-122"/>
                <a:ea typeface="思源黑体 CN" panose="020B0500000000000000" pitchFamily="34" charset="-122"/>
                <a:cs typeface="+mn-ea"/>
                <a:sym typeface="思源黑体 CN" panose="020B0500000000000000" pitchFamily="34" charset="-122"/>
              </a:rPr>
              <a:t>IPv6</a:t>
            </a:r>
            <a:r>
              <a:rPr lang="zh-CN" altLang="en-US" sz="1075" noProof="0" smtClean="0">
                <a:ln>
                  <a:noFill/>
                </a:ln>
                <a:uLnTx/>
                <a:uFillTx/>
                <a:latin typeface="思源黑体 CN" panose="020B0500000000000000" pitchFamily="34" charset="-122"/>
                <a:ea typeface="思源黑体 CN" panose="020B0500000000000000" pitchFamily="34" charset="-122"/>
                <a:cs typeface="+mn-ea"/>
                <a:sym typeface="思源黑体 CN" panose="020B0500000000000000" pitchFamily="34" charset="-122"/>
              </a:rPr>
              <a:t>采用了</a:t>
            </a:r>
            <a:r>
              <a:rPr lang="en-US" altLang="zh-CN" sz="1075" noProof="0" smtClean="0">
                <a:ln>
                  <a:noFill/>
                </a:ln>
                <a:uLnTx/>
                <a:uFillTx/>
                <a:latin typeface="思源黑体 CN" panose="020B0500000000000000" pitchFamily="34" charset="-122"/>
                <a:ea typeface="思源黑体 CN" panose="020B0500000000000000" pitchFamily="34" charset="-122"/>
                <a:cs typeface="+mn-ea"/>
                <a:sym typeface="思源黑体 CN" panose="020B0500000000000000" pitchFamily="34" charset="-122"/>
              </a:rPr>
              <a:t>IP</a:t>
            </a:r>
            <a:r>
              <a:rPr lang="zh-CN" altLang="en-US" sz="1075" noProof="0" smtClean="0">
                <a:ln>
                  <a:noFill/>
                </a:ln>
                <a:uLnTx/>
                <a:uFillTx/>
                <a:latin typeface="思源黑体 CN" panose="020B0500000000000000" pitchFamily="34" charset="-122"/>
                <a:ea typeface="思源黑体 CN" panose="020B0500000000000000" pitchFamily="34" charset="-122"/>
                <a:cs typeface="+mn-ea"/>
                <a:sym typeface="思源黑体 CN" panose="020B0500000000000000" pitchFamily="34" charset="-122"/>
              </a:rPr>
              <a:t>源地址选路协议（</a:t>
            </a:r>
            <a:r>
              <a:rPr lang="en-US" altLang="zh-CN" sz="1075" noProof="0" smtClean="0">
                <a:ln>
                  <a:noFill/>
                </a:ln>
                <a:uLnTx/>
                <a:uFillTx/>
                <a:latin typeface="思源黑体 CN" panose="020B0500000000000000" pitchFamily="34" charset="-122"/>
                <a:ea typeface="思源黑体 CN" panose="020B0500000000000000" pitchFamily="34" charset="-122"/>
                <a:cs typeface="+mn-ea"/>
                <a:sym typeface="思源黑体 CN" panose="020B0500000000000000" pitchFamily="34" charset="-122"/>
              </a:rPr>
              <a:t>Source Address Dependent Routing</a:t>
            </a:r>
            <a:r>
              <a:rPr lang="zh-CN" altLang="en-US" sz="1075" noProof="0" smtClean="0">
                <a:ln>
                  <a:noFill/>
                </a:ln>
                <a:uLnTx/>
                <a:uFillTx/>
                <a:latin typeface="思源黑体 CN" panose="020B0500000000000000" pitchFamily="34" charset="-122"/>
                <a:ea typeface="思源黑体 CN" panose="020B0500000000000000" pitchFamily="34" charset="-122"/>
                <a:cs typeface="+mn-ea"/>
                <a:sym typeface="思源黑体 CN" panose="020B0500000000000000" pitchFamily="34" charset="-122"/>
              </a:rPr>
              <a:t>，</a:t>
            </a:r>
            <a:r>
              <a:rPr lang="en-US" altLang="zh-CN" sz="1075" noProof="0" smtClean="0">
                <a:ln>
                  <a:noFill/>
                </a:ln>
                <a:uLnTx/>
                <a:uFillTx/>
                <a:latin typeface="思源黑体 CN" panose="020B0500000000000000" pitchFamily="34" charset="-122"/>
                <a:ea typeface="思源黑体 CN" panose="020B0500000000000000" pitchFamily="34" charset="-122"/>
                <a:cs typeface="+mn-ea"/>
                <a:sym typeface="思源黑体 CN" panose="020B0500000000000000" pitchFamily="34" charset="-122"/>
              </a:rPr>
              <a:t>SADR</a:t>
            </a:r>
            <a:r>
              <a:rPr lang="zh-CN" altLang="en-US" sz="1075" noProof="0" smtClean="0">
                <a:ln>
                  <a:noFill/>
                </a:ln>
                <a:uLnTx/>
                <a:uFillTx/>
                <a:latin typeface="思源黑体 CN" panose="020B0500000000000000" pitchFamily="34" charset="-122"/>
                <a:ea typeface="思源黑体 CN" panose="020B0500000000000000" pitchFamily="34" charset="-122"/>
                <a:cs typeface="+mn-ea"/>
                <a:sym typeface="思源黑体 CN" panose="020B0500000000000000" pitchFamily="34" charset="-122"/>
              </a:rPr>
              <a:t>）和流级别源路由（</a:t>
            </a:r>
            <a:r>
              <a:rPr lang="en-US" altLang="zh-CN" sz="1075" noProof="0" smtClean="0">
                <a:ln>
                  <a:noFill/>
                </a:ln>
                <a:uLnTx/>
                <a:uFillTx/>
                <a:latin typeface="思源黑体 CN" panose="020B0500000000000000" pitchFamily="34" charset="-122"/>
                <a:ea typeface="思源黑体 CN" panose="020B0500000000000000" pitchFamily="34" charset="-122"/>
                <a:cs typeface="+mn-ea"/>
                <a:sym typeface="思源黑体 CN" panose="020B0500000000000000" pitchFamily="34" charset="-122"/>
              </a:rPr>
              <a:t>Flow Label Source Routing</a:t>
            </a:r>
            <a:r>
              <a:rPr lang="zh-CN" altLang="en-US" sz="1075" noProof="0" smtClean="0">
                <a:ln>
                  <a:noFill/>
                </a:ln>
                <a:uLnTx/>
                <a:uFillTx/>
                <a:latin typeface="思源黑体 CN" panose="020B0500000000000000" pitchFamily="34" charset="-122"/>
                <a:ea typeface="思源黑体 CN" panose="020B0500000000000000" pitchFamily="34" charset="-122"/>
                <a:cs typeface="+mn-ea"/>
                <a:sym typeface="思源黑体 CN" panose="020B0500000000000000" pitchFamily="34" charset="-122"/>
              </a:rPr>
              <a:t>，</a:t>
            </a:r>
            <a:r>
              <a:rPr lang="en-US" altLang="zh-CN" sz="1075" noProof="0" smtClean="0">
                <a:ln>
                  <a:noFill/>
                </a:ln>
                <a:uLnTx/>
                <a:uFillTx/>
                <a:latin typeface="思源黑体 CN" panose="020B0500000000000000" pitchFamily="34" charset="-122"/>
                <a:ea typeface="思源黑体 CN" panose="020B0500000000000000" pitchFamily="34" charset="-122"/>
                <a:cs typeface="+mn-ea"/>
                <a:sym typeface="思源黑体 CN" panose="020B0500000000000000" pitchFamily="34" charset="-122"/>
              </a:rPr>
              <a:t>FLSR</a:t>
            </a:r>
            <a:r>
              <a:rPr lang="zh-CN" altLang="en-US" sz="1075" noProof="0" smtClean="0">
                <a:ln>
                  <a:noFill/>
                </a:ln>
                <a:uLnTx/>
                <a:uFillTx/>
                <a:latin typeface="思源黑体 CN" panose="020B0500000000000000" pitchFamily="34" charset="-122"/>
                <a:ea typeface="思源黑体 CN" panose="020B0500000000000000" pitchFamily="34" charset="-122"/>
                <a:cs typeface="+mn-ea"/>
                <a:sym typeface="思源黑体 CN" panose="020B0500000000000000" pitchFamily="34" charset="-122"/>
              </a:rPr>
              <a:t>）技术，可以根据数据包源地址和流级别进行灵活路由选择，提高了网络传输的效率和安全性。同时，</a:t>
            </a:r>
            <a:r>
              <a:rPr lang="en-US" altLang="zh-CN" sz="1075" noProof="0" smtClean="0">
                <a:ln>
                  <a:noFill/>
                </a:ln>
                <a:uLnTx/>
                <a:uFillTx/>
                <a:latin typeface="思源黑体 CN" panose="020B0500000000000000" pitchFamily="34" charset="-122"/>
                <a:ea typeface="思源黑体 CN" panose="020B0500000000000000" pitchFamily="34" charset="-122"/>
                <a:cs typeface="+mn-ea"/>
                <a:sym typeface="思源黑体 CN" panose="020B0500000000000000" pitchFamily="34" charset="-122"/>
              </a:rPr>
              <a:t>IPv6</a:t>
            </a:r>
            <a:r>
              <a:rPr lang="zh-CN" altLang="en-US" sz="1075" noProof="0" smtClean="0">
                <a:ln>
                  <a:noFill/>
                </a:ln>
                <a:uLnTx/>
                <a:uFillTx/>
                <a:latin typeface="思源黑体 CN" panose="020B0500000000000000" pitchFamily="34" charset="-122"/>
                <a:ea typeface="思源黑体 CN" panose="020B0500000000000000" pitchFamily="34" charset="-122"/>
                <a:cs typeface="+mn-ea"/>
                <a:sym typeface="思源黑体 CN" panose="020B0500000000000000" pitchFamily="34" charset="-122"/>
              </a:rPr>
              <a:t>支持更多的路由选项和扩展头，使得网络的可拓展性更强。在多址能力方面，</a:t>
            </a:r>
            <a:r>
              <a:rPr lang="en-US" altLang="zh-CN" sz="1075" noProof="0" smtClean="0">
                <a:ln>
                  <a:noFill/>
                </a:ln>
                <a:uLnTx/>
                <a:uFillTx/>
                <a:latin typeface="思源黑体 CN" panose="020B0500000000000000" pitchFamily="34" charset="-122"/>
                <a:ea typeface="思源黑体 CN" panose="020B0500000000000000" pitchFamily="34" charset="-122"/>
                <a:cs typeface="+mn-ea"/>
                <a:sym typeface="思源黑体 CN" panose="020B0500000000000000" pitchFamily="34" charset="-122"/>
              </a:rPr>
              <a:t>IPv6</a:t>
            </a:r>
            <a:r>
              <a:rPr lang="zh-CN" altLang="en-US" sz="1075" noProof="0" smtClean="0">
                <a:ln>
                  <a:noFill/>
                </a:ln>
                <a:uLnTx/>
                <a:uFillTx/>
                <a:latin typeface="思源黑体 CN" panose="020B0500000000000000" pitchFamily="34" charset="-122"/>
                <a:ea typeface="思源黑体 CN" panose="020B0500000000000000" pitchFamily="34" charset="-122"/>
                <a:cs typeface="+mn-ea"/>
                <a:sym typeface="思源黑体 CN" panose="020B0500000000000000" pitchFamily="34" charset="-122"/>
              </a:rPr>
              <a:t>引入了</a:t>
            </a:r>
            <a:r>
              <a:rPr lang="en-US" altLang="zh-CN" sz="1075" b="1" noProof="0" smtClean="0">
                <a:ln>
                  <a:noFill/>
                </a:ln>
                <a:solidFill>
                  <a:schemeClr val="accent1"/>
                </a:solidFill>
                <a:uLnTx/>
                <a:uFillTx/>
                <a:latin typeface="思源黑体 CN" panose="020B0500000000000000" pitchFamily="34" charset="-122"/>
                <a:ea typeface="思源黑体 CN" panose="020B0500000000000000" pitchFamily="34" charset="-122"/>
                <a:cs typeface="+mn-ea"/>
                <a:sym typeface="思源黑体 CN" panose="020B0500000000000000" pitchFamily="34" charset="-122"/>
              </a:rPr>
              <a:t>64</a:t>
            </a:r>
            <a:r>
              <a:rPr lang="zh-CN" altLang="en-US" sz="1075" noProof="0" smtClean="0">
                <a:ln>
                  <a:noFill/>
                </a:ln>
                <a:uLnTx/>
                <a:uFillTx/>
                <a:latin typeface="思源黑体 CN" panose="020B0500000000000000" pitchFamily="34" charset="-122"/>
                <a:ea typeface="思源黑体 CN" panose="020B0500000000000000" pitchFamily="34" charset="-122"/>
                <a:cs typeface="+mn-ea"/>
                <a:sym typeface="思源黑体 CN" panose="020B0500000000000000" pitchFamily="34" charset="-122"/>
              </a:rPr>
              <a:t>位的地址空间，大大提高了网络地址的可分配性和维护性，支持更多的终端设备和应用场景，并且</a:t>
            </a:r>
            <a:r>
              <a:rPr lang="en-US" altLang="zh-CN" sz="1075" noProof="0" smtClean="0">
                <a:ln>
                  <a:noFill/>
                </a:ln>
                <a:uLnTx/>
                <a:uFillTx/>
                <a:latin typeface="思源黑体 CN" panose="020B0500000000000000" pitchFamily="34" charset="-122"/>
                <a:ea typeface="思源黑体 CN" panose="020B0500000000000000" pitchFamily="34" charset="-122"/>
                <a:cs typeface="+mn-ea"/>
                <a:sym typeface="思源黑体 CN" panose="020B0500000000000000" pitchFamily="34" charset="-122"/>
              </a:rPr>
              <a:t>IPv6</a:t>
            </a:r>
            <a:r>
              <a:rPr lang="zh-CN" altLang="en-US" sz="1075" noProof="0" smtClean="0">
                <a:ln>
                  <a:noFill/>
                </a:ln>
                <a:uLnTx/>
                <a:uFillTx/>
                <a:latin typeface="思源黑体 CN" panose="020B0500000000000000" pitchFamily="34" charset="-122"/>
                <a:ea typeface="思源黑体 CN" panose="020B0500000000000000" pitchFamily="34" charset="-122"/>
                <a:cs typeface="+mn-ea"/>
                <a:sym typeface="思源黑体 CN" panose="020B0500000000000000" pitchFamily="34" charset="-122"/>
              </a:rPr>
              <a:t>还采用了无状态地址自动配置（</a:t>
            </a:r>
            <a:r>
              <a:rPr lang="en-US" altLang="zh-CN" sz="1075" noProof="0" smtClean="0">
                <a:ln>
                  <a:noFill/>
                </a:ln>
                <a:uLnTx/>
                <a:uFillTx/>
                <a:latin typeface="思源黑体 CN" panose="020B0500000000000000" pitchFamily="34" charset="-122"/>
                <a:ea typeface="思源黑体 CN" panose="020B0500000000000000" pitchFamily="34" charset="-122"/>
                <a:cs typeface="+mn-ea"/>
                <a:sym typeface="思源黑体 CN" panose="020B0500000000000000" pitchFamily="34" charset="-122"/>
              </a:rPr>
              <a:t>Stateless Address Autoconfiguration</a:t>
            </a:r>
            <a:r>
              <a:rPr lang="zh-CN" altLang="en-US" sz="1075" noProof="0" smtClean="0">
                <a:ln>
                  <a:noFill/>
                </a:ln>
                <a:uLnTx/>
                <a:uFillTx/>
                <a:latin typeface="思源黑体 CN" panose="020B0500000000000000" pitchFamily="34" charset="-122"/>
                <a:ea typeface="思源黑体 CN" panose="020B0500000000000000" pitchFamily="34" charset="-122"/>
                <a:cs typeface="+mn-ea"/>
                <a:sym typeface="思源黑体 CN" panose="020B0500000000000000" pitchFamily="34" charset="-122"/>
              </a:rPr>
              <a:t>，</a:t>
            </a:r>
            <a:r>
              <a:rPr lang="en-US" altLang="zh-CN" sz="1075" noProof="0" smtClean="0">
                <a:ln>
                  <a:noFill/>
                </a:ln>
                <a:uLnTx/>
                <a:uFillTx/>
                <a:latin typeface="思源黑体 CN" panose="020B0500000000000000" pitchFamily="34" charset="-122"/>
                <a:ea typeface="思源黑体 CN" panose="020B0500000000000000" pitchFamily="34" charset="-122"/>
                <a:cs typeface="+mn-ea"/>
                <a:sym typeface="思源黑体 CN" panose="020B0500000000000000" pitchFamily="34" charset="-122"/>
              </a:rPr>
              <a:t>SLAAC</a:t>
            </a:r>
            <a:r>
              <a:rPr lang="zh-CN" altLang="en-US" sz="1075" noProof="0" smtClean="0">
                <a:ln>
                  <a:noFill/>
                </a:ln>
                <a:uLnTx/>
                <a:uFillTx/>
                <a:latin typeface="思源黑体 CN" panose="020B0500000000000000" pitchFamily="34" charset="-122"/>
                <a:ea typeface="思源黑体 CN" panose="020B0500000000000000" pitchFamily="34" charset="-122"/>
                <a:cs typeface="+mn-ea"/>
                <a:sym typeface="思源黑体 CN" panose="020B0500000000000000" pitchFamily="34" charset="-122"/>
              </a:rPr>
              <a:t>）技术，使设备自动获得网络地址并加以利用，降低了网络管理员的管理难度。综上所述，</a:t>
            </a:r>
            <a:r>
              <a:rPr lang="en-US" altLang="zh-CN" sz="1075" noProof="0" smtClean="0">
                <a:ln>
                  <a:noFill/>
                </a:ln>
                <a:uLnTx/>
                <a:uFillTx/>
                <a:latin typeface="思源黑体 CN" panose="020B0500000000000000" pitchFamily="34" charset="-122"/>
                <a:ea typeface="思源黑体 CN" panose="020B0500000000000000" pitchFamily="34" charset="-122"/>
                <a:cs typeface="+mn-ea"/>
                <a:sym typeface="思源黑体 CN" panose="020B0500000000000000" pitchFamily="34" charset="-122"/>
              </a:rPr>
              <a:t>IPv6</a:t>
            </a:r>
            <a:r>
              <a:rPr lang="zh-CN" altLang="en-US" sz="1075" noProof="0" smtClean="0">
                <a:ln>
                  <a:noFill/>
                </a:ln>
                <a:uLnTx/>
                <a:uFillTx/>
                <a:latin typeface="思源黑体 CN" panose="020B0500000000000000" pitchFamily="34" charset="-122"/>
                <a:ea typeface="思源黑体 CN" panose="020B0500000000000000" pitchFamily="34" charset="-122"/>
                <a:cs typeface="+mn-ea"/>
                <a:sym typeface="思源黑体 CN" panose="020B0500000000000000" pitchFamily="34" charset="-122"/>
              </a:rPr>
              <a:t>技术的是网络交互中不可忽视的重要技术。</a:t>
            </a:r>
            <a:endParaRPr lang="zh-CN" altLang="en-US" sz="1075" noProof="0" dirty="0">
              <a:ln>
                <a:noFill/>
              </a:ln>
              <a:uLnTx/>
              <a:uFillTx/>
              <a:latin typeface="思源黑体 CN" panose="020B0500000000000000" pitchFamily="34" charset="-122"/>
              <a:ea typeface="思源黑体 CN" panose="020B0500000000000000" pitchFamily="34" charset="-122"/>
              <a:cs typeface="+mn-ea"/>
              <a:sym typeface="思源黑体 CN" panose="020B0500000000000000" pitchFamily="34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02851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lythroug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28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28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3" presetClass="entr" presetSubtype="28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0" presetClass="entr" presetSubtype="0" fill="hold" nodeType="withEffect">
                                  <p:stCondLst>
                                    <p:cond delay="13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Motion origin="layout" path="M 0 -1.802315 L 0 0 E" pathEditMode="relative">
                                      <p:cBhvr from="" to="">
                                        <p:cTn id="35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6" presetID="0" presetClass="entr" presetSubtype="0" fill="hold" nodeType="withEffect">
                                  <p:stCondLst>
                                    <p:cond delay="82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Motion origin="layout" path="M 0 -1.802315 L 0 0 E" pathEditMode="relative">
                                      <p:cBhvr from="" to="">
                                        <p:cTn id="38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9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3" presetClass="entr" presetSubtype="28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0" presetClass="entr" presetSubtype="0" fill="hold" nodeType="withEffect">
                                  <p:stCondLst>
                                    <p:cond delay="72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Motion origin="layout" path="M 1.007573 0 L 0 0 E" pathEditMode="relative">
                                      <p:cBhvr from="" to="">
                                        <p:cTn id="53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54" presetID="23" presetClass="entr" presetSubtype="28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3" presetClass="entr" presetSubtype="28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15*sin(rand(0-360)+0)+2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5*sin(rand(0-360)+0)+2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4" dur="998" fill="hold">
                                          <p:stCondLst>
                                            <p:cond delay="2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5" dur="998" fill="hold">
                                          <p:stCondLst>
                                            <p:cond delay="2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</p:cBhvr>
                                      <p:from x="500000" y="500000"/>
                                      <p:to x="100000" y="100000"/>
                                    </p:animScale>
                                    <p:anim to="" calcmode="lin" valueType="num">
                                      <p:cBhvr>
                                        <p:cTn id="76" dur="714" fill="hold">
                                          <p:stCondLst>
                                            <p:cond delay="286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7" dur="714" fill="hold">
                                          <p:stCondLst>
                                            <p:cond delay="286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-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9" grpId="0" animBg="1"/>
      <p:bldP spid="108" grpId="0" animBg="1"/>
      <p:bldP spid="2" grpId="0" animBg="1"/>
      <p:bldP spid="58" grpId="0" animBg="1"/>
      <p:bldP spid="59" grpId="0" animBg="1"/>
      <p:bldP spid="107" grpId="0" animBg="1"/>
      <p:bldP spid="197" grpId="0"/>
      <p:bldP spid="203" grpId="0" animBg="1"/>
      <p:bldP spid="205" grpId="0"/>
      <p:bldP spid="20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10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3D-png">
            <a:extLst>
              <a:ext uri="{FF2B5EF4-FFF2-40B4-BE49-F238E27FC236}">
                <a16:creationId xmlns:a16="http://schemas.microsoft.com/office/drawing/2014/main" xmlns="" id="{8769D27D-A6CC-DD0A-F681-11303690F49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286250" cy="4286250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xmlns="" id="{AF7BB5C6-7A37-8D6B-91B3-B45058D2EDEB}"/>
              </a:ext>
            </a:extLst>
          </p:cNvPr>
          <p:cNvSpPr/>
          <p:nvPr/>
        </p:nvSpPr>
        <p:spPr>
          <a:xfrm>
            <a:off x="0" y="0"/>
            <a:ext cx="207264" cy="10363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xmlns="" id="{034804CA-2384-1376-121C-3FC80A8BDB98}"/>
              </a:ext>
            </a:extLst>
          </p:cNvPr>
          <p:cNvSpPr/>
          <p:nvPr/>
        </p:nvSpPr>
        <p:spPr>
          <a:xfrm>
            <a:off x="0" y="0"/>
            <a:ext cx="207264" cy="10363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标题"/>
          <p:cNvSpPr txBox="1"/>
          <p:nvPr>
            <p:custDataLst>
              <p:tags r:id="rId2"/>
            </p:custDataLst>
          </p:nvPr>
        </p:nvSpPr>
        <p:spPr>
          <a:xfrm>
            <a:off x="2915796" y="610335"/>
            <a:ext cx="6361043" cy="486945"/>
          </a:xfrm>
          <a:prstGeom prst="rect">
            <a:avLst/>
          </a:prstGeom>
          <a:noFill/>
        </p:spPr>
        <p:txBody>
          <a:bodyPr wrap="square" lIns="63483" tIns="25393" rIns="63483" bIns="25393" rtlCol="0" anchor="ctr" anchorCtr="0">
            <a:normAutofit/>
          </a:bodyPr>
          <a:lstStyle/>
          <a:p>
            <a:pPr algn="ctr">
              <a:buSzPct val="100000"/>
            </a:pPr>
            <a:r>
              <a:rPr lang="zh-CN" altLang="en-US" sz="2800" b="1" spc="200" smtClean="0">
                <a:solidFill>
                  <a:schemeClr val="accent1"/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安全性能得到提升</a:t>
            </a:r>
            <a:endParaRPr lang="en-US" sz="2800" b="1" spc="200" dirty="0">
              <a:solidFill>
                <a:schemeClr val="accent1"/>
              </a:solidFill>
              <a:latin typeface="思源黑体 CN" panose="020B0500000000000000" pitchFamily="34" charset="-122"/>
              <a:ea typeface="思源黑体 CN" panose="020B0500000000000000" pitchFamily="34" charset="-122"/>
              <a:sym typeface="思源黑体 CN" panose="020B0500000000000000" pitchFamily="34" charset="-122"/>
            </a:endParaRPr>
          </a:p>
        </p:txBody>
      </p:sp>
      <p:sp>
        <p:nvSpPr>
          <p:cNvPr id="11" name="内容"/>
          <p:cNvSpPr txBox="1"/>
          <p:nvPr>
            <p:custDataLst>
              <p:tags r:id="rId3"/>
            </p:custDataLst>
          </p:nvPr>
        </p:nvSpPr>
        <p:spPr>
          <a:xfrm>
            <a:off x="1691835" y="4400932"/>
            <a:ext cx="8701044" cy="1846734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483" tIns="25393" rIns="63483" bIns="25393" anchor="t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fontAlgn="ctr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SzPct val="100000"/>
            </a:pPr>
            <a:r>
              <a:rPr lang="zh-CN" altLang="en-US" sz="1200" spc="130" smtClean="0">
                <a:ln w="3175">
                  <a:noFill/>
                  <a:prstDash val="dash"/>
                </a:ln>
                <a:latin typeface="思源黑体 CN" panose="020B0500000000000000" pitchFamily="34" charset="-122"/>
                <a:ea typeface="思源黑体 CN" panose="020B0500000000000000" pitchFamily="34" charset="-122"/>
                <a:cs typeface="微软雅黑" panose="020B0503020204020204" charset="-122"/>
                <a:sym typeface="思源黑体 CN" panose="020B0500000000000000" pitchFamily="34" charset="-122"/>
              </a:rPr>
              <a:t>在网络交互中，</a:t>
            </a:r>
            <a:r>
              <a:rPr lang="en-US" altLang="zh-CN" sz="1200" spc="130" smtClean="0">
                <a:ln w="3175">
                  <a:noFill/>
                  <a:prstDash val="dash"/>
                </a:ln>
                <a:latin typeface="思源黑体 CN" panose="020B0500000000000000" pitchFamily="34" charset="-122"/>
                <a:ea typeface="思源黑体 CN" panose="020B0500000000000000" pitchFamily="34" charset="-122"/>
                <a:cs typeface="微软雅黑" panose="020B0503020204020204" charset="-122"/>
                <a:sym typeface="思源黑体 CN" panose="020B0500000000000000" pitchFamily="34" charset="-122"/>
              </a:rPr>
              <a:t>IPv6</a:t>
            </a:r>
            <a:r>
              <a:rPr lang="zh-CN" altLang="en-US" sz="1200" spc="130" smtClean="0">
                <a:ln w="3175">
                  <a:noFill/>
                  <a:prstDash val="dash"/>
                </a:ln>
                <a:latin typeface="思源黑体 CN" panose="020B0500000000000000" pitchFamily="34" charset="-122"/>
                <a:ea typeface="思源黑体 CN" panose="020B0500000000000000" pitchFamily="34" charset="-122"/>
                <a:cs typeface="微软雅黑" panose="020B0503020204020204" charset="-122"/>
                <a:sym typeface="思源黑体 CN" panose="020B0500000000000000" pitchFamily="34" charset="-122"/>
              </a:rPr>
              <a:t>技术的应用为安全性能的提升提供了有力支撑。其中，</a:t>
            </a:r>
            <a:r>
              <a:rPr lang="en-US" altLang="zh-CN" sz="1200" spc="130" smtClean="0">
                <a:ln w="3175">
                  <a:noFill/>
                  <a:prstDash val="dash"/>
                </a:ln>
                <a:latin typeface="思源黑体 CN" panose="020B0500000000000000" pitchFamily="34" charset="-122"/>
                <a:ea typeface="思源黑体 CN" panose="020B0500000000000000" pitchFamily="34" charset="-122"/>
                <a:cs typeface="微软雅黑" panose="020B0503020204020204" charset="-122"/>
                <a:sym typeface="思源黑体 CN" panose="020B0500000000000000" pitchFamily="34" charset="-122"/>
              </a:rPr>
              <a:t>IPv6</a:t>
            </a:r>
            <a:r>
              <a:rPr lang="zh-CN" altLang="en-US" sz="1200" spc="130" smtClean="0">
                <a:ln w="3175">
                  <a:noFill/>
                  <a:prstDash val="dash"/>
                </a:ln>
                <a:latin typeface="思源黑体 CN" panose="020B0500000000000000" pitchFamily="34" charset="-122"/>
                <a:ea typeface="思源黑体 CN" panose="020B0500000000000000" pitchFamily="34" charset="-122"/>
                <a:cs typeface="微软雅黑" panose="020B0503020204020204" charset="-122"/>
                <a:sym typeface="思源黑体 CN" panose="020B0500000000000000" pitchFamily="34" charset="-122"/>
              </a:rPr>
              <a:t>中引入的</a:t>
            </a:r>
            <a:r>
              <a:rPr lang="en-US" altLang="zh-CN" sz="1200" spc="130" smtClean="0">
                <a:ln w="3175">
                  <a:noFill/>
                  <a:prstDash val="dash"/>
                </a:ln>
                <a:latin typeface="思源黑体 CN" panose="020B0500000000000000" pitchFamily="34" charset="-122"/>
                <a:ea typeface="思源黑体 CN" panose="020B0500000000000000" pitchFamily="34" charset="-122"/>
                <a:cs typeface="微软雅黑" panose="020B0503020204020204" charset="-122"/>
                <a:sym typeface="思源黑体 CN" panose="020B0500000000000000" pitchFamily="34" charset="-122"/>
              </a:rPr>
              <a:t>IPsec</a:t>
            </a:r>
            <a:r>
              <a:rPr lang="zh-CN" altLang="en-US" sz="1200" spc="130" smtClean="0">
                <a:ln w="3175">
                  <a:noFill/>
                  <a:prstDash val="dash"/>
                </a:ln>
                <a:latin typeface="思源黑体 CN" panose="020B0500000000000000" pitchFamily="34" charset="-122"/>
                <a:ea typeface="思源黑体 CN" panose="020B0500000000000000" pitchFamily="34" charset="-122"/>
                <a:cs typeface="微软雅黑" panose="020B0503020204020204" charset="-122"/>
                <a:sym typeface="思源黑体 CN" panose="020B0500000000000000" pitchFamily="34" charset="-122"/>
              </a:rPr>
              <a:t>机制可以提供网络层的安全保障，包括数据的机密性、完整性与可用性。另外，</a:t>
            </a:r>
            <a:r>
              <a:rPr lang="en-US" altLang="zh-CN" sz="1200" spc="130" smtClean="0">
                <a:ln w="3175">
                  <a:noFill/>
                  <a:prstDash val="dash"/>
                </a:ln>
                <a:latin typeface="思源黑体 CN" panose="020B0500000000000000" pitchFamily="34" charset="-122"/>
                <a:ea typeface="思源黑体 CN" panose="020B0500000000000000" pitchFamily="34" charset="-122"/>
                <a:cs typeface="微软雅黑" panose="020B0503020204020204" charset="-122"/>
                <a:sym typeface="思源黑体 CN" panose="020B0500000000000000" pitchFamily="34" charset="-122"/>
              </a:rPr>
              <a:t>IPv6</a:t>
            </a:r>
            <a:r>
              <a:rPr lang="zh-CN" altLang="en-US" sz="1200" spc="130" smtClean="0">
                <a:ln w="3175">
                  <a:noFill/>
                  <a:prstDash val="dash"/>
                </a:ln>
                <a:latin typeface="思源黑体 CN" panose="020B0500000000000000" pitchFamily="34" charset="-122"/>
                <a:ea typeface="思源黑体 CN" panose="020B0500000000000000" pitchFamily="34" charset="-122"/>
                <a:cs typeface="微软雅黑" panose="020B0503020204020204" charset="-122"/>
                <a:sym typeface="思源黑体 CN" panose="020B0500000000000000" pitchFamily="34" charset="-122"/>
              </a:rPr>
              <a:t>中采用的地址隐蔽技术也可有效降低网络攻击的风险。通过以上措施的综合应用，可以为网络交互提供更高的安全性能，从而保障网络交互的稳健与可持续发展。</a:t>
            </a:r>
            <a:endParaRPr lang="en-US" sz="1200" spc="130" dirty="0">
              <a:ln w="3175">
                <a:noFill/>
                <a:prstDash val="dash"/>
              </a:ln>
              <a:latin typeface="思源黑体 CN" panose="020B0500000000000000" pitchFamily="34" charset="-122"/>
              <a:ea typeface="思源黑体 CN" panose="020B0500000000000000" pitchFamily="34" charset="-122"/>
              <a:cs typeface="微软雅黑" panose="020B0503020204020204" charset="-122"/>
              <a:sym typeface="思源黑体 CN" panose="020B0500000000000000" pitchFamily="34" charset="-122"/>
            </a:endParaRPr>
          </a:p>
        </p:txBody>
      </p:sp>
      <p:sp>
        <p:nvSpPr>
          <p:cNvPr id="12" name="AutoShape 3"/>
          <p:cNvSpPr>
            <a:spLocks noChangeAspect="1" noChangeArrowheads="1" noTextEdit="1"/>
          </p:cNvSpPr>
          <p:nvPr>
            <p:custDataLst>
              <p:tags r:id="rId4"/>
            </p:custDataLst>
          </p:nvPr>
        </p:nvSpPr>
        <p:spPr bwMode="auto">
          <a:xfrm>
            <a:off x="870020" y="2437757"/>
            <a:ext cx="825920" cy="7618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 sz="1799">
              <a:solidFill>
                <a:schemeClr val="dk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" name="!!平滑17"/>
          <p:cNvSpPr>
            <a:spLocks noEditPoints="1"/>
          </p:cNvSpPr>
          <p:nvPr>
            <p:custDataLst>
              <p:tags r:id="rId5"/>
            </p:custDataLst>
          </p:nvPr>
        </p:nvSpPr>
        <p:spPr bwMode="auto">
          <a:xfrm>
            <a:off x="873195" y="2437758"/>
            <a:ext cx="827190" cy="764976"/>
          </a:xfrm>
          <a:custGeom>
            <a:avLst/>
            <a:gdLst>
              <a:gd name="T0" fmla="*/ 87 w 234"/>
              <a:gd name="T1" fmla="*/ 122 h 217"/>
              <a:gd name="T2" fmla="*/ 87 w 234"/>
              <a:gd name="T3" fmla="*/ 217 h 217"/>
              <a:gd name="T4" fmla="*/ 0 w 234"/>
              <a:gd name="T5" fmla="*/ 217 h 217"/>
              <a:gd name="T6" fmla="*/ 0 w 234"/>
              <a:gd name="T7" fmla="*/ 142 h 217"/>
              <a:gd name="T8" fmla="*/ 14 w 234"/>
              <a:gd name="T9" fmla="*/ 55 h 217"/>
              <a:gd name="T10" fmla="*/ 74 w 234"/>
              <a:gd name="T11" fmla="*/ 0 h 217"/>
              <a:gd name="T12" fmla="*/ 94 w 234"/>
              <a:gd name="T13" fmla="*/ 32 h 217"/>
              <a:gd name="T14" fmla="*/ 58 w 234"/>
              <a:gd name="T15" fmla="*/ 63 h 217"/>
              <a:gd name="T16" fmla="*/ 44 w 234"/>
              <a:gd name="T17" fmla="*/ 122 h 217"/>
              <a:gd name="T18" fmla="*/ 87 w 234"/>
              <a:gd name="T19" fmla="*/ 122 h 217"/>
              <a:gd name="T20" fmla="*/ 227 w 234"/>
              <a:gd name="T21" fmla="*/ 122 h 217"/>
              <a:gd name="T22" fmla="*/ 227 w 234"/>
              <a:gd name="T23" fmla="*/ 217 h 217"/>
              <a:gd name="T24" fmla="*/ 140 w 234"/>
              <a:gd name="T25" fmla="*/ 217 h 217"/>
              <a:gd name="T26" fmla="*/ 140 w 234"/>
              <a:gd name="T27" fmla="*/ 142 h 217"/>
              <a:gd name="T28" fmla="*/ 154 w 234"/>
              <a:gd name="T29" fmla="*/ 55 h 217"/>
              <a:gd name="T30" fmla="*/ 214 w 234"/>
              <a:gd name="T31" fmla="*/ 0 h 217"/>
              <a:gd name="T32" fmla="*/ 234 w 234"/>
              <a:gd name="T33" fmla="*/ 32 h 217"/>
              <a:gd name="T34" fmla="*/ 198 w 234"/>
              <a:gd name="T35" fmla="*/ 63 h 217"/>
              <a:gd name="T36" fmla="*/ 185 w 234"/>
              <a:gd name="T37" fmla="*/ 122 h 217"/>
              <a:gd name="T38" fmla="*/ 227 w 234"/>
              <a:gd name="T39" fmla="*/ 122 h 2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4" h="217">
                <a:moveTo>
                  <a:pt x="87" y="122"/>
                </a:moveTo>
                <a:cubicBezTo>
                  <a:pt x="87" y="217"/>
                  <a:pt x="87" y="217"/>
                  <a:pt x="87" y="217"/>
                </a:cubicBezTo>
                <a:cubicBezTo>
                  <a:pt x="0" y="217"/>
                  <a:pt x="0" y="217"/>
                  <a:pt x="0" y="217"/>
                </a:cubicBezTo>
                <a:cubicBezTo>
                  <a:pt x="0" y="142"/>
                  <a:pt x="0" y="142"/>
                  <a:pt x="0" y="142"/>
                </a:cubicBezTo>
                <a:cubicBezTo>
                  <a:pt x="0" y="102"/>
                  <a:pt x="5" y="73"/>
                  <a:pt x="14" y="55"/>
                </a:cubicBezTo>
                <a:cubicBezTo>
                  <a:pt x="27" y="30"/>
                  <a:pt x="47" y="12"/>
                  <a:pt x="74" y="0"/>
                </a:cubicBezTo>
                <a:cubicBezTo>
                  <a:pt x="94" y="32"/>
                  <a:pt x="94" y="32"/>
                  <a:pt x="94" y="32"/>
                </a:cubicBezTo>
                <a:cubicBezTo>
                  <a:pt x="78" y="38"/>
                  <a:pt x="65" y="49"/>
                  <a:pt x="58" y="63"/>
                </a:cubicBezTo>
                <a:cubicBezTo>
                  <a:pt x="50" y="76"/>
                  <a:pt x="45" y="96"/>
                  <a:pt x="44" y="122"/>
                </a:cubicBezTo>
                <a:lnTo>
                  <a:pt x="87" y="122"/>
                </a:lnTo>
                <a:close/>
                <a:moveTo>
                  <a:pt x="227" y="122"/>
                </a:moveTo>
                <a:cubicBezTo>
                  <a:pt x="227" y="217"/>
                  <a:pt x="227" y="217"/>
                  <a:pt x="227" y="217"/>
                </a:cubicBezTo>
                <a:cubicBezTo>
                  <a:pt x="140" y="217"/>
                  <a:pt x="140" y="217"/>
                  <a:pt x="140" y="217"/>
                </a:cubicBezTo>
                <a:cubicBezTo>
                  <a:pt x="140" y="142"/>
                  <a:pt x="140" y="142"/>
                  <a:pt x="140" y="142"/>
                </a:cubicBezTo>
                <a:cubicBezTo>
                  <a:pt x="140" y="102"/>
                  <a:pt x="145" y="73"/>
                  <a:pt x="154" y="55"/>
                </a:cubicBezTo>
                <a:cubicBezTo>
                  <a:pt x="167" y="30"/>
                  <a:pt x="187" y="12"/>
                  <a:pt x="214" y="0"/>
                </a:cubicBezTo>
                <a:cubicBezTo>
                  <a:pt x="234" y="32"/>
                  <a:pt x="234" y="32"/>
                  <a:pt x="234" y="32"/>
                </a:cubicBezTo>
                <a:cubicBezTo>
                  <a:pt x="218" y="38"/>
                  <a:pt x="206" y="49"/>
                  <a:pt x="198" y="63"/>
                </a:cubicBezTo>
                <a:cubicBezTo>
                  <a:pt x="190" y="76"/>
                  <a:pt x="185" y="96"/>
                  <a:pt x="185" y="122"/>
                </a:cubicBezTo>
                <a:lnTo>
                  <a:pt x="227" y="122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vert="horz" wrap="square" lIns="91416" tIns="45708" rIns="91416" bIns="45708" numCol="1" anchor="t" anchorCtr="0" compatLnSpc="1">
            <a:noAutofit/>
          </a:bodyPr>
          <a:lstStyle/>
          <a:p>
            <a:pPr lvl="0" algn="l">
              <a:buClrTx/>
              <a:buSzTx/>
              <a:buFontTx/>
            </a:pPr>
            <a:endParaRPr lang="zh-CN" altLang="en-US" sz="1799">
              <a:solidFill>
                <a:schemeClr val="dk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14" name="AutoShape 3"/>
          <p:cNvSpPr>
            <a:spLocks noChangeAspect="1" noChangeArrowheads="1" noTextEdit="1"/>
          </p:cNvSpPr>
          <p:nvPr>
            <p:custDataLst>
              <p:tags r:id="rId6"/>
            </p:custDataLst>
          </p:nvPr>
        </p:nvSpPr>
        <p:spPr bwMode="auto">
          <a:xfrm flipH="1" flipV="1">
            <a:off x="10509956" y="2437757"/>
            <a:ext cx="825920" cy="7618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 sz="1799">
              <a:solidFill>
                <a:schemeClr val="dk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Freeform 5"/>
          <p:cNvSpPr>
            <a:spLocks noEditPoints="1"/>
          </p:cNvSpPr>
          <p:nvPr>
            <p:custDataLst>
              <p:tags r:id="rId7"/>
            </p:custDataLst>
          </p:nvPr>
        </p:nvSpPr>
        <p:spPr bwMode="auto">
          <a:xfrm flipH="1" flipV="1">
            <a:off x="10505511" y="2434583"/>
            <a:ext cx="827190" cy="764976"/>
          </a:xfrm>
          <a:custGeom>
            <a:avLst/>
            <a:gdLst>
              <a:gd name="T0" fmla="*/ 87 w 234"/>
              <a:gd name="T1" fmla="*/ 122 h 217"/>
              <a:gd name="T2" fmla="*/ 87 w 234"/>
              <a:gd name="T3" fmla="*/ 217 h 217"/>
              <a:gd name="T4" fmla="*/ 0 w 234"/>
              <a:gd name="T5" fmla="*/ 217 h 217"/>
              <a:gd name="T6" fmla="*/ 0 w 234"/>
              <a:gd name="T7" fmla="*/ 142 h 217"/>
              <a:gd name="T8" fmla="*/ 14 w 234"/>
              <a:gd name="T9" fmla="*/ 55 h 217"/>
              <a:gd name="T10" fmla="*/ 74 w 234"/>
              <a:gd name="T11" fmla="*/ 0 h 217"/>
              <a:gd name="T12" fmla="*/ 94 w 234"/>
              <a:gd name="T13" fmla="*/ 32 h 217"/>
              <a:gd name="T14" fmla="*/ 58 w 234"/>
              <a:gd name="T15" fmla="*/ 63 h 217"/>
              <a:gd name="T16" fmla="*/ 44 w 234"/>
              <a:gd name="T17" fmla="*/ 122 h 217"/>
              <a:gd name="T18" fmla="*/ 87 w 234"/>
              <a:gd name="T19" fmla="*/ 122 h 217"/>
              <a:gd name="T20" fmla="*/ 227 w 234"/>
              <a:gd name="T21" fmla="*/ 122 h 217"/>
              <a:gd name="T22" fmla="*/ 227 w 234"/>
              <a:gd name="T23" fmla="*/ 217 h 217"/>
              <a:gd name="T24" fmla="*/ 140 w 234"/>
              <a:gd name="T25" fmla="*/ 217 h 217"/>
              <a:gd name="T26" fmla="*/ 140 w 234"/>
              <a:gd name="T27" fmla="*/ 142 h 217"/>
              <a:gd name="T28" fmla="*/ 154 w 234"/>
              <a:gd name="T29" fmla="*/ 55 h 217"/>
              <a:gd name="T30" fmla="*/ 214 w 234"/>
              <a:gd name="T31" fmla="*/ 0 h 217"/>
              <a:gd name="T32" fmla="*/ 234 w 234"/>
              <a:gd name="T33" fmla="*/ 32 h 217"/>
              <a:gd name="T34" fmla="*/ 198 w 234"/>
              <a:gd name="T35" fmla="*/ 63 h 217"/>
              <a:gd name="T36" fmla="*/ 185 w 234"/>
              <a:gd name="T37" fmla="*/ 122 h 217"/>
              <a:gd name="T38" fmla="*/ 227 w 234"/>
              <a:gd name="T39" fmla="*/ 122 h 2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34" h="217">
                <a:moveTo>
                  <a:pt x="87" y="122"/>
                </a:moveTo>
                <a:cubicBezTo>
                  <a:pt x="87" y="217"/>
                  <a:pt x="87" y="217"/>
                  <a:pt x="87" y="217"/>
                </a:cubicBezTo>
                <a:cubicBezTo>
                  <a:pt x="0" y="217"/>
                  <a:pt x="0" y="217"/>
                  <a:pt x="0" y="217"/>
                </a:cubicBezTo>
                <a:cubicBezTo>
                  <a:pt x="0" y="142"/>
                  <a:pt x="0" y="142"/>
                  <a:pt x="0" y="142"/>
                </a:cubicBezTo>
                <a:cubicBezTo>
                  <a:pt x="0" y="102"/>
                  <a:pt x="5" y="73"/>
                  <a:pt x="14" y="55"/>
                </a:cubicBezTo>
                <a:cubicBezTo>
                  <a:pt x="27" y="30"/>
                  <a:pt x="47" y="12"/>
                  <a:pt x="74" y="0"/>
                </a:cubicBezTo>
                <a:cubicBezTo>
                  <a:pt x="94" y="32"/>
                  <a:pt x="94" y="32"/>
                  <a:pt x="94" y="32"/>
                </a:cubicBezTo>
                <a:cubicBezTo>
                  <a:pt x="78" y="38"/>
                  <a:pt x="65" y="49"/>
                  <a:pt x="58" y="63"/>
                </a:cubicBezTo>
                <a:cubicBezTo>
                  <a:pt x="50" y="76"/>
                  <a:pt x="45" y="96"/>
                  <a:pt x="44" y="122"/>
                </a:cubicBezTo>
                <a:lnTo>
                  <a:pt x="87" y="122"/>
                </a:lnTo>
                <a:close/>
                <a:moveTo>
                  <a:pt x="227" y="122"/>
                </a:moveTo>
                <a:cubicBezTo>
                  <a:pt x="227" y="217"/>
                  <a:pt x="227" y="217"/>
                  <a:pt x="227" y="217"/>
                </a:cubicBezTo>
                <a:cubicBezTo>
                  <a:pt x="140" y="217"/>
                  <a:pt x="140" y="217"/>
                  <a:pt x="140" y="217"/>
                </a:cubicBezTo>
                <a:cubicBezTo>
                  <a:pt x="140" y="142"/>
                  <a:pt x="140" y="142"/>
                  <a:pt x="140" y="142"/>
                </a:cubicBezTo>
                <a:cubicBezTo>
                  <a:pt x="140" y="102"/>
                  <a:pt x="145" y="73"/>
                  <a:pt x="154" y="55"/>
                </a:cubicBezTo>
                <a:cubicBezTo>
                  <a:pt x="167" y="30"/>
                  <a:pt x="187" y="12"/>
                  <a:pt x="214" y="0"/>
                </a:cubicBezTo>
                <a:cubicBezTo>
                  <a:pt x="234" y="32"/>
                  <a:pt x="234" y="32"/>
                  <a:pt x="234" y="32"/>
                </a:cubicBezTo>
                <a:cubicBezTo>
                  <a:pt x="218" y="38"/>
                  <a:pt x="206" y="49"/>
                  <a:pt x="198" y="63"/>
                </a:cubicBezTo>
                <a:cubicBezTo>
                  <a:pt x="190" y="76"/>
                  <a:pt x="185" y="96"/>
                  <a:pt x="185" y="122"/>
                </a:cubicBezTo>
                <a:lnTo>
                  <a:pt x="227" y="122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 sz="1799">
              <a:solidFill>
                <a:schemeClr val="dk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" name="图片"/>
          <p:cNvSpPr/>
          <p:nvPr>
            <p:custDataLst>
              <p:tags r:id="rId8"/>
            </p:custDataLst>
          </p:nvPr>
        </p:nvSpPr>
        <p:spPr>
          <a:xfrm>
            <a:off x="2128962" y="1665291"/>
            <a:ext cx="7928450" cy="2593934"/>
          </a:xfrm>
          <a:prstGeom prst="rect">
            <a:avLst/>
          </a:prstGeom>
          <a:blipFill dpi="0" rotWithShape="0">
            <a:blip r:embed="rId12"/>
            <a:srcRect/>
            <a:stretch>
              <a:fillRect t="-102826" b="-10282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sz="1799">
              <a:sym typeface="+mn-ea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955440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>
        <p14:flythroug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((floor(#ppt_x-0.5)+ceil(#ppt_x-0.5))*0.5+0.5)+(#ppt_x- ((floor(#ppt_x-0.5)+ceil(#ppt_x-0.5))*0.5+0.5))*$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((floor(#ppt_y-0.5)+ceil(#ppt_y-0.5))*0.5+0.5)+(#ppt_y- ((floor(#ppt_y-0.5)+ceil(#ppt_y-0.5))*0.5+0.5))*$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((floor(#ppt_x-0.5)+ceil(#ppt_x-0.5))*0.5+0.5)+(#ppt_x- ((floor(#ppt_x-0.5)+ceil(#ppt_x-0.5))*0.5+0.5))*$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((floor(#ppt_y-0.5)+ceil(#ppt_y-0.5))*0.5+0.5)+(#ppt_y- ((floor(#ppt_y-0.5)+ceil(#ppt_y-0.5))*0.5+0.5))*$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((floor(#ppt_x-0.5)+ceil(#ppt_x-0.5))*0.5+0.5)+(#ppt_x- ((floor(#ppt_x-0.5)+ceil(#ppt_x-0.5))*0.5+0.5))*$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((floor(#ppt_y-0.5)+ceil(#ppt_y-0.5))*0.5+0.5)+(#ppt_y- ((floor(#ppt_y-0.5)+ceil(#ppt_y-0.5))*0.5+0.5))*$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9" dur="400" ac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0" dur="400" ac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1" dur="100" autoRev="1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1.4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2" dur="100" autoRev="1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1.4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((floor(#ppt_x-0.5)+ceil(#ppt_x-0.5))*0.5+0.5)+(#ppt_x- ((floor(#ppt_x-0.5)+ceil(#ppt_x-0.5))*0.5+0.5))*$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((floor(#ppt_y-0.5)+ceil(#ppt_y-0.5))*0.5+0.5)+(#ppt_y- ((floor(#ppt_y-0.5)+ceil(#ppt_y-0.5))*0.5+0.5))*$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((floor(#ppt_x-0.5)+ceil(#ppt_x-0.5))*0.5+0.5)+(#ppt_x- ((floor(#ppt_x-0.5)+ceil(#ppt_x-0.5))*0.5+0.5))*$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((floor(#ppt_y-0.5)+ceil(#ppt_y-0.5))*0.5+0.5)+(#ppt_y- ((floor(#ppt_y-0.5)+ceil(#ppt_y-0.5))*0.5+0.5))*$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((floor(#ppt_x-0.5)+ceil(#ppt_x-0.5))*0.5+0.5)+(#ppt_x- ((floor(#ppt_x-0.5)+ceil(#ppt_x-0.5))*0.5+0.5))*$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((floor(#ppt_y-0.5)+ceil(#ppt_y-0.5))*0.5+0.5)+(#ppt_y- ((floor(#ppt_y-0.5)+ceil(#ppt_y-0.5))*0.5+0.5))*$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((floor(#ppt_x-0.5)+ceil(#ppt_x-0.5))*0.5+0.5)+(#ppt_x- ((floor(#ppt_x-0.5)+ceil(#ppt_x-0.5))*0.5+0.5))*$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((floor(#ppt_y-0.5)+ceil(#ppt_y-0.5))*0.5+0.5)+(#ppt_y- ((floor(#ppt_y-0.5)+ceil(#ppt_y-0.5))*0.5+0.5))*$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((floor(#ppt_x-0.5)+ceil(#ppt_x-0.5))*0.5+0.5)+(#ppt_x- ((floor(#ppt_x-0.5)+ceil(#ppt_x-0.5))*0.5+0.5))*$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((floor(#ppt_y-0.5)+ceil(#ppt_y-0.5))*0.5+0.5)+(#ppt_y- ((floor(#ppt_y-0.5)+ceil(#ppt_y-0.5))*0.5+0.5))*$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((floor(#ppt_x-0.5)+ceil(#ppt_x-0.5))*0.5+0.5)+(#ppt_x- ((floor(#ppt_x-0.5)+ceil(#ppt_x-0.5))*0.5+0.5))*$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((floor(#ppt_y-0.5)+ceil(#ppt_y-0.5))*0.5+0.5)+(#ppt_y- ((floor(#ppt_y-0.5)+ceil(#ppt_y-0.5))*0.5+0.5))*$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5" grpId="0" animBg="1"/>
      <p:bldP spid="5" grpId="0"/>
      <p:bldP spid="11" grpId="0"/>
      <p:bldP spid="12" grpId="0"/>
      <p:bldP spid="13" grpId="0" animBg="1"/>
      <p:bldP spid="14" grpId="0"/>
      <p:bldP spid="4" grpId="0" animBg="1"/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p:blipFill>
        <p:spPr>
          <a:xfrm>
            <a:off x="6292392" y="0"/>
            <a:ext cx="5899608" cy="6858000"/>
          </a:xfrm>
          <a:prstGeom prst="rect">
            <a:avLst/>
          </a:prstGeom>
        </p:spPr>
      </p:pic>
      <p:sp>
        <p:nvSpPr>
          <p:cNvPr id="5" name="标题"/>
          <p:cNvSpPr txBox="1"/>
          <p:nvPr>
            <p:custDataLst>
              <p:tags r:id="rId2"/>
            </p:custDataLst>
          </p:nvPr>
        </p:nvSpPr>
        <p:spPr>
          <a:xfrm>
            <a:off x="841387" y="2438543"/>
            <a:ext cx="4797412" cy="2094848"/>
          </a:xfrm>
          <a:prstGeom prst="rect">
            <a:avLst/>
          </a:prstGeom>
          <a:noFill/>
        </p:spPr>
        <p:txBody>
          <a:bodyPr wrap="square" rtlCol="0" anchor="ctr" anchorCtr="0">
            <a:normAutofit fontScale="92500" lnSpcReduction="20000"/>
          </a:bodyPr>
          <a:lstStyle/>
          <a:p>
            <a:r>
              <a:rPr lang="en-US" altLang="zh-CN" sz="5400" b="1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IPv6</a:t>
            </a:r>
            <a:r>
              <a:rPr lang="zh-CN" altLang="en-US" sz="5400" b="1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技术在网络应用中的应用实例</a:t>
            </a:r>
            <a:endParaRPr lang="zh-CN" altLang="en-US" sz="5400" b="1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7" name="序号"/>
          <p:cNvSpPr txBox="1"/>
          <p:nvPr>
            <p:custDataLst>
              <p:tags r:id="rId3"/>
            </p:custDataLst>
          </p:nvPr>
        </p:nvSpPr>
        <p:spPr>
          <a:xfrm>
            <a:off x="841387" y="1119407"/>
            <a:ext cx="1631792" cy="160059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r>
              <a:rPr lang="en-US" altLang="zh-CN" sz="8000" b="1" smtClean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02</a:t>
            </a:r>
            <a:endParaRPr lang="en-US" altLang="zh-CN" sz="8000" b="1" dirty="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副标题"/>
          <p:cNvSpPr txBox="1"/>
          <p:nvPr>
            <p:custDataLst>
              <p:tags r:id="rId4"/>
            </p:custDataLst>
          </p:nvPr>
        </p:nvSpPr>
        <p:spPr>
          <a:xfrm>
            <a:off x="841387" y="4533391"/>
            <a:ext cx="4797411" cy="1573834"/>
          </a:xfrm>
          <a:prstGeom prst="rect">
            <a:avLst/>
          </a:prstGeom>
          <a:noFill/>
        </p:spPr>
        <p:txBody>
          <a:bodyPr wrap="square" rtlCol="0" anchor="t" anchorCtr="0">
            <a:normAutofit/>
          </a:bodyPr>
          <a:lstStyle/>
          <a:p>
            <a:r>
              <a:rPr lang="en-US" altLang="zh-CN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Application Examples of IPv6 Technology in Network Applications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3716443" y="-1888290"/>
            <a:ext cx="3030147" cy="3030147"/>
            <a:chOff x="3904258" y="-1853567"/>
            <a:chExt cx="3235023" cy="3235023"/>
          </a:xfrm>
        </p:grpSpPr>
        <p:sp>
          <p:nvSpPr>
            <p:cNvPr id="13" name="任意多边形: 形状 12"/>
            <p:cNvSpPr/>
            <p:nvPr/>
          </p:nvSpPr>
          <p:spPr>
            <a:xfrm>
              <a:off x="4773888" y="-983937"/>
              <a:ext cx="1495763" cy="1495763"/>
            </a:xfrm>
            <a:custGeom>
              <a:avLst/>
              <a:gdLst>
                <a:gd name="connsiteX0" fmla="*/ 1495764 w 1495763"/>
                <a:gd name="connsiteY0" fmla="*/ 747882 h 1495763"/>
                <a:gd name="connsiteX1" fmla="*/ 747882 w 1495763"/>
                <a:gd name="connsiteY1" fmla="*/ 1495764 h 1495763"/>
                <a:gd name="connsiteX2" fmla="*/ 0 w 1495763"/>
                <a:gd name="connsiteY2" fmla="*/ 747882 h 1495763"/>
                <a:gd name="connsiteX3" fmla="*/ 747882 w 1495763"/>
                <a:gd name="connsiteY3" fmla="*/ 0 h 1495763"/>
                <a:gd name="connsiteX4" fmla="*/ 1495764 w 1495763"/>
                <a:gd name="connsiteY4" fmla="*/ 747882 h 1495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95763" h="1495763">
                  <a:moveTo>
                    <a:pt x="1495764" y="747882"/>
                  </a:moveTo>
                  <a:cubicBezTo>
                    <a:pt x="1495764" y="1160926"/>
                    <a:pt x="1160926" y="1495764"/>
                    <a:pt x="747882" y="1495764"/>
                  </a:cubicBezTo>
                  <a:cubicBezTo>
                    <a:pt x="334838" y="1495764"/>
                    <a:pt x="0" y="1160926"/>
                    <a:pt x="0" y="747882"/>
                  </a:cubicBezTo>
                  <a:cubicBezTo>
                    <a:pt x="0" y="334838"/>
                    <a:pt x="334838" y="0"/>
                    <a:pt x="747882" y="0"/>
                  </a:cubicBezTo>
                  <a:cubicBezTo>
                    <a:pt x="1160926" y="0"/>
                    <a:pt x="1495764" y="334838"/>
                    <a:pt x="1495764" y="747882"/>
                  </a:cubicBezTo>
                  <a:close/>
                </a:path>
              </a:pathLst>
            </a:custGeom>
            <a:noFill/>
            <a:ln w="8949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/>
            <p:cNvSpPr/>
            <p:nvPr/>
          </p:nvSpPr>
          <p:spPr>
            <a:xfrm>
              <a:off x="4557447" y="-1200378"/>
              <a:ext cx="1928646" cy="1928646"/>
            </a:xfrm>
            <a:custGeom>
              <a:avLst/>
              <a:gdLst>
                <a:gd name="connsiteX0" fmla="*/ 1928646 w 1928646"/>
                <a:gd name="connsiteY0" fmla="*/ 964323 h 1928646"/>
                <a:gd name="connsiteX1" fmla="*/ 964323 w 1928646"/>
                <a:gd name="connsiteY1" fmla="*/ 1928646 h 1928646"/>
                <a:gd name="connsiteX2" fmla="*/ 0 w 1928646"/>
                <a:gd name="connsiteY2" fmla="*/ 964323 h 1928646"/>
                <a:gd name="connsiteX3" fmla="*/ 964323 w 1928646"/>
                <a:gd name="connsiteY3" fmla="*/ 0 h 1928646"/>
                <a:gd name="connsiteX4" fmla="*/ 1928646 w 1928646"/>
                <a:gd name="connsiteY4" fmla="*/ 964323 h 1928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28646" h="1928646">
                  <a:moveTo>
                    <a:pt x="1928646" y="964323"/>
                  </a:moveTo>
                  <a:cubicBezTo>
                    <a:pt x="1928646" y="1496904"/>
                    <a:pt x="1496904" y="1928646"/>
                    <a:pt x="964323" y="1928646"/>
                  </a:cubicBezTo>
                  <a:cubicBezTo>
                    <a:pt x="431742" y="1928646"/>
                    <a:pt x="0" y="1496904"/>
                    <a:pt x="0" y="964323"/>
                  </a:cubicBezTo>
                  <a:cubicBezTo>
                    <a:pt x="0" y="431742"/>
                    <a:pt x="431742" y="0"/>
                    <a:pt x="964323" y="0"/>
                  </a:cubicBezTo>
                  <a:cubicBezTo>
                    <a:pt x="1496904" y="0"/>
                    <a:pt x="1928646" y="431742"/>
                    <a:pt x="1928646" y="964323"/>
                  </a:cubicBezTo>
                  <a:close/>
                </a:path>
              </a:pathLst>
            </a:custGeom>
            <a:noFill/>
            <a:ln w="11495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/>
            <p:cNvSpPr/>
            <p:nvPr/>
          </p:nvSpPr>
          <p:spPr>
            <a:xfrm>
              <a:off x="4348736" y="-1409089"/>
              <a:ext cx="2346068" cy="2346068"/>
            </a:xfrm>
            <a:custGeom>
              <a:avLst/>
              <a:gdLst>
                <a:gd name="connsiteX0" fmla="*/ 2346069 w 2346068"/>
                <a:gd name="connsiteY0" fmla="*/ 1173034 h 2346068"/>
                <a:gd name="connsiteX1" fmla="*/ 1173034 w 2346068"/>
                <a:gd name="connsiteY1" fmla="*/ 2346069 h 2346068"/>
                <a:gd name="connsiteX2" fmla="*/ 0 w 2346068"/>
                <a:gd name="connsiteY2" fmla="*/ 1173034 h 2346068"/>
                <a:gd name="connsiteX3" fmla="*/ 1173034 w 2346068"/>
                <a:gd name="connsiteY3" fmla="*/ 0 h 2346068"/>
                <a:gd name="connsiteX4" fmla="*/ 2346069 w 2346068"/>
                <a:gd name="connsiteY4" fmla="*/ 1173034 h 234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6068" h="2346068">
                  <a:moveTo>
                    <a:pt x="2346069" y="1173034"/>
                  </a:moveTo>
                  <a:cubicBezTo>
                    <a:pt x="2346069" y="1820883"/>
                    <a:pt x="1820883" y="2346069"/>
                    <a:pt x="1173034" y="2346069"/>
                  </a:cubicBezTo>
                  <a:cubicBezTo>
                    <a:pt x="525185" y="2346069"/>
                    <a:pt x="0" y="1820883"/>
                    <a:pt x="0" y="1173034"/>
                  </a:cubicBezTo>
                  <a:cubicBezTo>
                    <a:pt x="0" y="525185"/>
                    <a:pt x="525185" y="0"/>
                    <a:pt x="1173034" y="0"/>
                  </a:cubicBezTo>
                  <a:cubicBezTo>
                    <a:pt x="1820883" y="0"/>
                    <a:pt x="2346069" y="525185"/>
                    <a:pt x="2346069" y="1173034"/>
                  </a:cubicBezTo>
                  <a:close/>
                </a:path>
              </a:pathLst>
            </a:custGeom>
            <a:noFill/>
            <a:ln w="14041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/>
            <p:cNvSpPr/>
            <p:nvPr/>
          </p:nvSpPr>
          <p:spPr>
            <a:xfrm>
              <a:off x="4136159" y="-1621666"/>
              <a:ext cx="2771221" cy="2771221"/>
            </a:xfrm>
            <a:custGeom>
              <a:avLst/>
              <a:gdLst>
                <a:gd name="connsiteX0" fmla="*/ 2771221 w 2771221"/>
                <a:gd name="connsiteY0" fmla="*/ 1385611 h 2771221"/>
                <a:gd name="connsiteX1" fmla="*/ 1385611 w 2771221"/>
                <a:gd name="connsiteY1" fmla="*/ 2771221 h 2771221"/>
                <a:gd name="connsiteX2" fmla="*/ 0 w 2771221"/>
                <a:gd name="connsiteY2" fmla="*/ 1385611 h 2771221"/>
                <a:gd name="connsiteX3" fmla="*/ 1385611 w 2771221"/>
                <a:gd name="connsiteY3" fmla="*/ 0 h 2771221"/>
                <a:gd name="connsiteX4" fmla="*/ 2771221 w 2771221"/>
                <a:gd name="connsiteY4" fmla="*/ 1385611 h 2771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1221" h="2771221">
                  <a:moveTo>
                    <a:pt x="2771221" y="1385611"/>
                  </a:moveTo>
                  <a:cubicBezTo>
                    <a:pt x="2771221" y="2150862"/>
                    <a:pt x="2150862" y="2771221"/>
                    <a:pt x="1385611" y="2771221"/>
                  </a:cubicBezTo>
                  <a:cubicBezTo>
                    <a:pt x="620359" y="2771221"/>
                    <a:pt x="0" y="2150862"/>
                    <a:pt x="0" y="1385611"/>
                  </a:cubicBezTo>
                  <a:cubicBezTo>
                    <a:pt x="0" y="620359"/>
                    <a:pt x="620359" y="0"/>
                    <a:pt x="1385611" y="0"/>
                  </a:cubicBezTo>
                  <a:cubicBezTo>
                    <a:pt x="2150862" y="0"/>
                    <a:pt x="2771221" y="620359"/>
                    <a:pt x="2771221" y="1385611"/>
                  </a:cubicBezTo>
                  <a:close/>
                </a:path>
              </a:pathLst>
            </a:custGeom>
            <a:noFill/>
            <a:ln w="16587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/>
            <p:cNvSpPr/>
            <p:nvPr/>
          </p:nvSpPr>
          <p:spPr>
            <a:xfrm>
              <a:off x="3904258" y="-1853567"/>
              <a:ext cx="3235023" cy="3235023"/>
            </a:xfrm>
            <a:custGeom>
              <a:avLst/>
              <a:gdLst>
                <a:gd name="connsiteX0" fmla="*/ 3235024 w 3235023"/>
                <a:gd name="connsiteY0" fmla="*/ 1617512 h 3235023"/>
                <a:gd name="connsiteX1" fmla="*/ 1617512 w 3235023"/>
                <a:gd name="connsiteY1" fmla="*/ 3235024 h 3235023"/>
                <a:gd name="connsiteX2" fmla="*/ 0 w 3235023"/>
                <a:gd name="connsiteY2" fmla="*/ 1617512 h 3235023"/>
                <a:gd name="connsiteX3" fmla="*/ 1617512 w 3235023"/>
                <a:gd name="connsiteY3" fmla="*/ 0 h 3235023"/>
                <a:gd name="connsiteX4" fmla="*/ 3235024 w 3235023"/>
                <a:gd name="connsiteY4" fmla="*/ 1617512 h 3235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5023" h="3235023">
                  <a:moveTo>
                    <a:pt x="3235024" y="1617512"/>
                  </a:moveTo>
                  <a:cubicBezTo>
                    <a:pt x="3235024" y="2510839"/>
                    <a:pt x="2510839" y="3235024"/>
                    <a:pt x="1617512" y="3235024"/>
                  </a:cubicBezTo>
                  <a:cubicBezTo>
                    <a:pt x="724185" y="3235024"/>
                    <a:pt x="0" y="2510839"/>
                    <a:pt x="0" y="1617512"/>
                  </a:cubicBezTo>
                  <a:cubicBezTo>
                    <a:pt x="0" y="724185"/>
                    <a:pt x="724185" y="0"/>
                    <a:pt x="1617512" y="0"/>
                  </a:cubicBezTo>
                  <a:cubicBezTo>
                    <a:pt x="2510839" y="0"/>
                    <a:pt x="3235024" y="724185"/>
                    <a:pt x="3235024" y="1617512"/>
                  </a:cubicBezTo>
                  <a:close/>
                </a:path>
              </a:pathLst>
            </a:custGeom>
            <a:noFill/>
            <a:ln w="19365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10222728" y="4812890"/>
            <a:ext cx="3030147" cy="3030147"/>
            <a:chOff x="3904258" y="-1853567"/>
            <a:chExt cx="3235023" cy="3235023"/>
          </a:xfrm>
        </p:grpSpPr>
        <p:sp>
          <p:nvSpPr>
            <p:cNvPr id="23" name="任意多边形: 形状 22"/>
            <p:cNvSpPr/>
            <p:nvPr/>
          </p:nvSpPr>
          <p:spPr>
            <a:xfrm>
              <a:off x="4773888" y="-983937"/>
              <a:ext cx="1495763" cy="1495763"/>
            </a:xfrm>
            <a:custGeom>
              <a:avLst/>
              <a:gdLst>
                <a:gd name="connsiteX0" fmla="*/ 1495764 w 1495763"/>
                <a:gd name="connsiteY0" fmla="*/ 747882 h 1495763"/>
                <a:gd name="connsiteX1" fmla="*/ 747882 w 1495763"/>
                <a:gd name="connsiteY1" fmla="*/ 1495764 h 1495763"/>
                <a:gd name="connsiteX2" fmla="*/ 0 w 1495763"/>
                <a:gd name="connsiteY2" fmla="*/ 747882 h 1495763"/>
                <a:gd name="connsiteX3" fmla="*/ 747882 w 1495763"/>
                <a:gd name="connsiteY3" fmla="*/ 0 h 1495763"/>
                <a:gd name="connsiteX4" fmla="*/ 1495764 w 1495763"/>
                <a:gd name="connsiteY4" fmla="*/ 747882 h 1495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95763" h="1495763">
                  <a:moveTo>
                    <a:pt x="1495764" y="747882"/>
                  </a:moveTo>
                  <a:cubicBezTo>
                    <a:pt x="1495764" y="1160926"/>
                    <a:pt x="1160926" y="1495764"/>
                    <a:pt x="747882" y="1495764"/>
                  </a:cubicBezTo>
                  <a:cubicBezTo>
                    <a:pt x="334838" y="1495764"/>
                    <a:pt x="0" y="1160926"/>
                    <a:pt x="0" y="747882"/>
                  </a:cubicBezTo>
                  <a:cubicBezTo>
                    <a:pt x="0" y="334838"/>
                    <a:pt x="334838" y="0"/>
                    <a:pt x="747882" y="0"/>
                  </a:cubicBezTo>
                  <a:cubicBezTo>
                    <a:pt x="1160926" y="0"/>
                    <a:pt x="1495764" y="334838"/>
                    <a:pt x="1495764" y="747882"/>
                  </a:cubicBezTo>
                  <a:close/>
                </a:path>
              </a:pathLst>
            </a:custGeom>
            <a:noFill/>
            <a:ln w="8949" cap="flat">
              <a:solidFill>
                <a:schemeClr val="accent1">
                  <a:lumMod val="7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/>
            <p:cNvSpPr/>
            <p:nvPr/>
          </p:nvSpPr>
          <p:spPr>
            <a:xfrm>
              <a:off x="4557447" y="-1200378"/>
              <a:ext cx="1928646" cy="1928646"/>
            </a:xfrm>
            <a:custGeom>
              <a:avLst/>
              <a:gdLst>
                <a:gd name="connsiteX0" fmla="*/ 1928646 w 1928646"/>
                <a:gd name="connsiteY0" fmla="*/ 964323 h 1928646"/>
                <a:gd name="connsiteX1" fmla="*/ 964323 w 1928646"/>
                <a:gd name="connsiteY1" fmla="*/ 1928646 h 1928646"/>
                <a:gd name="connsiteX2" fmla="*/ 0 w 1928646"/>
                <a:gd name="connsiteY2" fmla="*/ 964323 h 1928646"/>
                <a:gd name="connsiteX3" fmla="*/ 964323 w 1928646"/>
                <a:gd name="connsiteY3" fmla="*/ 0 h 1928646"/>
                <a:gd name="connsiteX4" fmla="*/ 1928646 w 1928646"/>
                <a:gd name="connsiteY4" fmla="*/ 964323 h 1928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28646" h="1928646">
                  <a:moveTo>
                    <a:pt x="1928646" y="964323"/>
                  </a:moveTo>
                  <a:cubicBezTo>
                    <a:pt x="1928646" y="1496904"/>
                    <a:pt x="1496904" y="1928646"/>
                    <a:pt x="964323" y="1928646"/>
                  </a:cubicBezTo>
                  <a:cubicBezTo>
                    <a:pt x="431742" y="1928646"/>
                    <a:pt x="0" y="1496904"/>
                    <a:pt x="0" y="964323"/>
                  </a:cubicBezTo>
                  <a:cubicBezTo>
                    <a:pt x="0" y="431742"/>
                    <a:pt x="431742" y="0"/>
                    <a:pt x="964323" y="0"/>
                  </a:cubicBezTo>
                  <a:cubicBezTo>
                    <a:pt x="1496904" y="0"/>
                    <a:pt x="1928646" y="431742"/>
                    <a:pt x="1928646" y="964323"/>
                  </a:cubicBezTo>
                  <a:close/>
                </a:path>
              </a:pathLst>
            </a:custGeom>
            <a:noFill/>
            <a:ln w="11495" cap="flat">
              <a:solidFill>
                <a:schemeClr val="accent1">
                  <a:lumMod val="7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/>
            <p:cNvSpPr/>
            <p:nvPr/>
          </p:nvSpPr>
          <p:spPr>
            <a:xfrm>
              <a:off x="4348736" y="-1409089"/>
              <a:ext cx="2346068" cy="2346068"/>
            </a:xfrm>
            <a:custGeom>
              <a:avLst/>
              <a:gdLst>
                <a:gd name="connsiteX0" fmla="*/ 2346069 w 2346068"/>
                <a:gd name="connsiteY0" fmla="*/ 1173034 h 2346068"/>
                <a:gd name="connsiteX1" fmla="*/ 1173034 w 2346068"/>
                <a:gd name="connsiteY1" fmla="*/ 2346069 h 2346068"/>
                <a:gd name="connsiteX2" fmla="*/ 0 w 2346068"/>
                <a:gd name="connsiteY2" fmla="*/ 1173034 h 2346068"/>
                <a:gd name="connsiteX3" fmla="*/ 1173034 w 2346068"/>
                <a:gd name="connsiteY3" fmla="*/ 0 h 2346068"/>
                <a:gd name="connsiteX4" fmla="*/ 2346069 w 2346068"/>
                <a:gd name="connsiteY4" fmla="*/ 1173034 h 234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6068" h="2346068">
                  <a:moveTo>
                    <a:pt x="2346069" y="1173034"/>
                  </a:moveTo>
                  <a:cubicBezTo>
                    <a:pt x="2346069" y="1820883"/>
                    <a:pt x="1820883" y="2346069"/>
                    <a:pt x="1173034" y="2346069"/>
                  </a:cubicBezTo>
                  <a:cubicBezTo>
                    <a:pt x="525185" y="2346069"/>
                    <a:pt x="0" y="1820883"/>
                    <a:pt x="0" y="1173034"/>
                  </a:cubicBezTo>
                  <a:cubicBezTo>
                    <a:pt x="0" y="525185"/>
                    <a:pt x="525185" y="0"/>
                    <a:pt x="1173034" y="0"/>
                  </a:cubicBezTo>
                  <a:cubicBezTo>
                    <a:pt x="1820883" y="0"/>
                    <a:pt x="2346069" y="525185"/>
                    <a:pt x="2346069" y="1173034"/>
                  </a:cubicBezTo>
                  <a:close/>
                </a:path>
              </a:pathLst>
            </a:custGeom>
            <a:noFill/>
            <a:ln w="14041" cap="flat">
              <a:solidFill>
                <a:schemeClr val="accent1">
                  <a:lumMod val="7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/>
            <p:cNvSpPr/>
            <p:nvPr/>
          </p:nvSpPr>
          <p:spPr>
            <a:xfrm>
              <a:off x="4136159" y="-1621666"/>
              <a:ext cx="2771221" cy="2771221"/>
            </a:xfrm>
            <a:custGeom>
              <a:avLst/>
              <a:gdLst>
                <a:gd name="connsiteX0" fmla="*/ 2771221 w 2771221"/>
                <a:gd name="connsiteY0" fmla="*/ 1385611 h 2771221"/>
                <a:gd name="connsiteX1" fmla="*/ 1385611 w 2771221"/>
                <a:gd name="connsiteY1" fmla="*/ 2771221 h 2771221"/>
                <a:gd name="connsiteX2" fmla="*/ 0 w 2771221"/>
                <a:gd name="connsiteY2" fmla="*/ 1385611 h 2771221"/>
                <a:gd name="connsiteX3" fmla="*/ 1385611 w 2771221"/>
                <a:gd name="connsiteY3" fmla="*/ 0 h 2771221"/>
                <a:gd name="connsiteX4" fmla="*/ 2771221 w 2771221"/>
                <a:gd name="connsiteY4" fmla="*/ 1385611 h 2771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1221" h="2771221">
                  <a:moveTo>
                    <a:pt x="2771221" y="1385611"/>
                  </a:moveTo>
                  <a:cubicBezTo>
                    <a:pt x="2771221" y="2150862"/>
                    <a:pt x="2150862" y="2771221"/>
                    <a:pt x="1385611" y="2771221"/>
                  </a:cubicBezTo>
                  <a:cubicBezTo>
                    <a:pt x="620359" y="2771221"/>
                    <a:pt x="0" y="2150862"/>
                    <a:pt x="0" y="1385611"/>
                  </a:cubicBezTo>
                  <a:cubicBezTo>
                    <a:pt x="0" y="620359"/>
                    <a:pt x="620359" y="0"/>
                    <a:pt x="1385611" y="0"/>
                  </a:cubicBezTo>
                  <a:cubicBezTo>
                    <a:pt x="2150862" y="0"/>
                    <a:pt x="2771221" y="620359"/>
                    <a:pt x="2771221" y="1385611"/>
                  </a:cubicBezTo>
                  <a:close/>
                </a:path>
              </a:pathLst>
            </a:custGeom>
            <a:noFill/>
            <a:ln w="16587" cap="flat">
              <a:solidFill>
                <a:schemeClr val="accent1">
                  <a:lumMod val="7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/>
            <p:cNvSpPr/>
            <p:nvPr/>
          </p:nvSpPr>
          <p:spPr>
            <a:xfrm>
              <a:off x="3904258" y="-1853567"/>
              <a:ext cx="3235023" cy="3235023"/>
            </a:xfrm>
            <a:custGeom>
              <a:avLst/>
              <a:gdLst>
                <a:gd name="connsiteX0" fmla="*/ 3235024 w 3235023"/>
                <a:gd name="connsiteY0" fmla="*/ 1617512 h 3235023"/>
                <a:gd name="connsiteX1" fmla="*/ 1617512 w 3235023"/>
                <a:gd name="connsiteY1" fmla="*/ 3235024 h 3235023"/>
                <a:gd name="connsiteX2" fmla="*/ 0 w 3235023"/>
                <a:gd name="connsiteY2" fmla="*/ 1617512 h 3235023"/>
                <a:gd name="connsiteX3" fmla="*/ 1617512 w 3235023"/>
                <a:gd name="connsiteY3" fmla="*/ 0 h 3235023"/>
                <a:gd name="connsiteX4" fmla="*/ 3235024 w 3235023"/>
                <a:gd name="connsiteY4" fmla="*/ 1617512 h 3235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5023" h="3235023">
                  <a:moveTo>
                    <a:pt x="3235024" y="1617512"/>
                  </a:moveTo>
                  <a:cubicBezTo>
                    <a:pt x="3235024" y="2510839"/>
                    <a:pt x="2510839" y="3235024"/>
                    <a:pt x="1617512" y="3235024"/>
                  </a:cubicBezTo>
                  <a:cubicBezTo>
                    <a:pt x="724185" y="3235024"/>
                    <a:pt x="0" y="2510839"/>
                    <a:pt x="0" y="1617512"/>
                  </a:cubicBezTo>
                  <a:cubicBezTo>
                    <a:pt x="0" y="724185"/>
                    <a:pt x="724185" y="0"/>
                    <a:pt x="1617512" y="0"/>
                  </a:cubicBezTo>
                  <a:cubicBezTo>
                    <a:pt x="2510839" y="0"/>
                    <a:pt x="3235024" y="724185"/>
                    <a:pt x="3235024" y="1617512"/>
                  </a:cubicBezTo>
                  <a:close/>
                </a:path>
              </a:pathLst>
            </a:custGeom>
            <a:noFill/>
            <a:ln w="19365" cap="flat">
              <a:solidFill>
                <a:schemeClr val="accent1">
                  <a:lumMod val="7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-1314233" y="5292669"/>
            <a:ext cx="3030147" cy="3030147"/>
            <a:chOff x="3904258" y="-1853567"/>
            <a:chExt cx="3235023" cy="3235023"/>
          </a:xfrm>
        </p:grpSpPr>
        <p:sp>
          <p:nvSpPr>
            <p:cNvPr id="29" name="任意多边形: 形状 28"/>
            <p:cNvSpPr/>
            <p:nvPr/>
          </p:nvSpPr>
          <p:spPr>
            <a:xfrm>
              <a:off x="4773888" y="-983937"/>
              <a:ext cx="1495763" cy="1495763"/>
            </a:xfrm>
            <a:custGeom>
              <a:avLst/>
              <a:gdLst>
                <a:gd name="connsiteX0" fmla="*/ 1495764 w 1495763"/>
                <a:gd name="connsiteY0" fmla="*/ 747882 h 1495763"/>
                <a:gd name="connsiteX1" fmla="*/ 747882 w 1495763"/>
                <a:gd name="connsiteY1" fmla="*/ 1495764 h 1495763"/>
                <a:gd name="connsiteX2" fmla="*/ 0 w 1495763"/>
                <a:gd name="connsiteY2" fmla="*/ 747882 h 1495763"/>
                <a:gd name="connsiteX3" fmla="*/ 747882 w 1495763"/>
                <a:gd name="connsiteY3" fmla="*/ 0 h 1495763"/>
                <a:gd name="connsiteX4" fmla="*/ 1495764 w 1495763"/>
                <a:gd name="connsiteY4" fmla="*/ 747882 h 1495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95763" h="1495763">
                  <a:moveTo>
                    <a:pt x="1495764" y="747882"/>
                  </a:moveTo>
                  <a:cubicBezTo>
                    <a:pt x="1495764" y="1160926"/>
                    <a:pt x="1160926" y="1495764"/>
                    <a:pt x="747882" y="1495764"/>
                  </a:cubicBezTo>
                  <a:cubicBezTo>
                    <a:pt x="334838" y="1495764"/>
                    <a:pt x="0" y="1160926"/>
                    <a:pt x="0" y="747882"/>
                  </a:cubicBezTo>
                  <a:cubicBezTo>
                    <a:pt x="0" y="334838"/>
                    <a:pt x="334838" y="0"/>
                    <a:pt x="747882" y="0"/>
                  </a:cubicBezTo>
                  <a:cubicBezTo>
                    <a:pt x="1160926" y="0"/>
                    <a:pt x="1495764" y="334838"/>
                    <a:pt x="1495764" y="747882"/>
                  </a:cubicBezTo>
                  <a:close/>
                </a:path>
              </a:pathLst>
            </a:custGeom>
            <a:noFill/>
            <a:ln w="8949" cap="flat">
              <a:solidFill>
                <a:schemeClr val="accent1">
                  <a:lumMod val="60000"/>
                  <a:lumOff val="40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/>
            <p:cNvSpPr/>
            <p:nvPr/>
          </p:nvSpPr>
          <p:spPr>
            <a:xfrm>
              <a:off x="4557447" y="-1200378"/>
              <a:ext cx="1928646" cy="1928646"/>
            </a:xfrm>
            <a:custGeom>
              <a:avLst/>
              <a:gdLst>
                <a:gd name="connsiteX0" fmla="*/ 1928646 w 1928646"/>
                <a:gd name="connsiteY0" fmla="*/ 964323 h 1928646"/>
                <a:gd name="connsiteX1" fmla="*/ 964323 w 1928646"/>
                <a:gd name="connsiteY1" fmla="*/ 1928646 h 1928646"/>
                <a:gd name="connsiteX2" fmla="*/ 0 w 1928646"/>
                <a:gd name="connsiteY2" fmla="*/ 964323 h 1928646"/>
                <a:gd name="connsiteX3" fmla="*/ 964323 w 1928646"/>
                <a:gd name="connsiteY3" fmla="*/ 0 h 1928646"/>
                <a:gd name="connsiteX4" fmla="*/ 1928646 w 1928646"/>
                <a:gd name="connsiteY4" fmla="*/ 964323 h 1928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28646" h="1928646">
                  <a:moveTo>
                    <a:pt x="1928646" y="964323"/>
                  </a:moveTo>
                  <a:cubicBezTo>
                    <a:pt x="1928646" y="1496904"/>
                    <a:pt x="1496904" y="1928646"/>
                    <a:pt x="964323" y="1928646"/>
                  </a:cubicBezTo>
                  <a:cubicBezTo>
                    <a:pt x="431742" y="1928646"/>
                    <a:pt x="0" y="1496904"/>
                    <a:pt x="0" y="964323"/>
                  </a:cubicBezTo>
                  <a:cubicBezTo>
                    <a:pt x="0" y="431742"/>
                    <a:pt x="431742" y="0"/>
                    <a:pt x="964323" y="0"/>
                  </a:cubicBezTo>
                  <a:cubicBezTo>
                    <a:pt x="1496904" y="0"/>
                    <a:pt x="1928646" y="431742"/>
                    <a:pt x="1928646" y="964323"/>
                  </a:cubicBezTo>
                  <a:close/>
                </a:path>
              </a:pathLst>
            </a:custGeom>
            <a:noFill/>
            <a:ln w="11495" cap="flat">
              <a:solidFill>
                <a:schemeClr val="accent1">
                  <a:lumMod val="60000"/>
                  <a:lumOff val="40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/>
            <p:cNvSpPr/>
            <p:nvPr/>
          </p:nvSpPr>
          <p:spPr>
            <a:xfrm>
              <a:off x="4348736" y="-1409089"/>
              <a:ext cx="2346068" cy="2346068"/>
            </a:xfrm>
            <a:custGeom>
              <a:avLst/>
              <a:gdLst>
                <a:gd name="connsiteX0" fmla="*/ 2346069 w 2346068"/>
                <a:gd name="connsiteY0" fmla="*/ 1173034 h 2346068"/>
                <a:gd name="connsiteX1" fmla="*/ 1173034 w 2346068"/>
                <a:gd name="connsiteY1" fmla="*/ 2346069 h 2346068"/>
                <a:gd name="connsiteX2" fmla="*/ 0 w 2346068"/>
                <a:gd name="connsiteY2" fmla="*/ 1173034 h 2346068"/>
                <a:gd name="connsiteX3" fmla="*/ 1173034 w 2346068"/>
                <a:gd name="connsiteY3" fmla="*/ 0 h 2346068"/>
                <a:gd name="connsiteX4" fmla="*/ 2346069 w 2346068"/>
                <a:gd name="connsiteY4" fmla="*/ 1173034 h 234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6068" h="2346068">
                  <a:moveTo>
                    <a:pt x="2346069" y="1173034"/>
                  </a:moveTo>
                  <a:cubicBezTo>
                    <a:pt x="2346069" y="1820883"/>
                    <a:pt x="1820883" y="2346069"/>
                    <a:pt x="1173034" y="2346069"/>
                  </a:cubicBezTo>
                  <a:cubicBezTo>
                    <a:pt x="525185" y="2346069"/>
                    <a:pt x="0" y="1820883"/>
                    <a:pt x="0" y="1173034"/>
                  </a:cubicBezTo>
                  <a:cubicBezTo>
                    <a:pt x="0" y="525185"/>
                    <a:pt x="525185" y="0"/>
                    <a:pt x="1173034" y="0"/>
                  </a:cubicBezTo>
                  <a:cubicBezTo>
                    <a:pt x="1820883" y="0"/>
                    <a:pt x="2346069" y="525185"/>
                    <a:pt x="2346069" y="1173034"/>
                  </a:cubicBezTo>
                  <a:close/>
                </a:path>
              </a:pathLst>
            </a:custGeom>
            <a:noFill/>
            <a:ln w="14041" cap="flat">
              <a:solidFill>
                <a:schemeClr val="accent1">
                  <a:lumMod val="60000"/>
                  <a:lumOff val="40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/>
            <p:cNvSpPr/>
            <p:nvPr/>
          </p:nvSpPr>
          <p:spPr>
            <a:xfrm>
              <a:off x="4136159" y="-1621666"/>
              <a:ext cx="2771221" cy="2771221"/>
            </a:xfrm>
            <a:custGeom>
              <a:avLst/>
              <a:gdLst>
                <a:gd name="connsiteX0" fmla="*/ 2771221 w 2771221"/>
                <a:gd name="connsiteY0" fmla="*/ 1385611 h 2771221"/>
                <a:gd name="connsiteX1" fmla="*/ 1385611 w 2771221"/>
                <a:gd name="connsiteY1" fmla="*/ 2771221 h 2771221"/>
                <a:gd name="connsiteX2" fmla="*/ 0 w 2771221"/>
                <a:gd name="connsiteY2" fmla="*/ 1385611 h 2771221"/>
                <a:gd name="connsiteX3" fmla="*/ 1385611 w 2771221"/>
                <a:gd name="connsiteY3" fmla="*/ 0 h 2771221"/>
                <a:gd name="connsiteX4" fmla="*/ 2771221 w 2771221"/>
                <a:gd name="connsiteY4" fmla="*/ 1385611 h 2771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1221" h="2771221">
                  <a:moveTo>
                    <a:pt x="2771221" y="1385611"/>
                  </a:moveTo>
                  <a:cubicBezTo>
                    <a:pt x="2771221" y="2150862"/>
                    <a:pt x="2150862" y="2771221"/>
                    <a:pt x="1385611" y="2771221"/>
                  </a:cubicBezTo>
                  <a:cubicBezTo>
                    <a:pt x="620359" y="2771221"/>
                    <a:pt x="0" y="2150862"/>
                    <a:pt x="0" y="1385611"/>
                  </a:cubicBezTo>
                  <a:cubicBezTo>
                    <a:pt x="0" y="620359"/>
                    <a:pt x="620359" y="0"/>
                    <a:pt x="1385611" y="0"/>
                  </a:cubicBezTo>
                  <a:cubicBezTo>
                    <a:pt x="2150862" y="0"/>
                    <a:pt x="2771221" y="620359"/>
                    <a:pt x="2771221" y="1385611"/>
                  </a:cubicBezTo>
                  <a:close/>
                </a:path>
              </a:pathLst>
            </a:custGeom>
            <a:noFill/>
            <a:ln w="16587" cap="flat">
              <a:solidFill>
                <a:schemeClr val="accent1">
                  <a:lumMod val="60000"/>
                  <a:lumOff val="40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/>
            <p:cNvSpPr/>
            <p:nvPr/>
          </p:nvSpPr>
          <p:spPr>
            <a:xfrm>
              <a:off x="3904258" y="-1853567"/>
              <a:ext cx="3235023" cy="3235023"/>
            </a:xfrm>
            <a:custGeom>
              <a:avLst/>
              <a:gdLst>
                <a:gd name="connsiteX0" fmla="*/ 3235024 w 3235023"/>
                <a:gd name="connsiteY0" fmla="*/ 1617512 h 3235023"/>
                <a:gd name="connsiteX1" fmla="*/ 1617512 w 3235023"/>
                <a:gd name="connsiteY1" fmla="*/ 3235024 h 3235023"/>
                <a:gd name="connsiteX2" fmla="*/ 0 w 3235023"/>
                <a:gd name="connsiteY2" fmla="*/ 1617512 h 3235023"/>
                <a:gd name="connsiteX3" fmla="*/ 1617512 w 3235023"/>
                <a:gd name="connsiteY3" fmla="*/ 0 h 3235023"/>
                <a:gd name="connsiteX4" fmla="*/ 3235024 w 3235023"/>
                <a:gd name="connsiteY4" fmla="*/ 1617512 h 3235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5023" h="3235023">
                  <a:moveTo>
                    <a:pt x="3235024" y="1617512"/>
                  </a:moveTo>
                  <a:cubicBezTo>
                    <a:pt x="3235024" y="2510839"/>
                    <a:pt x="2510839" y="3235024"/>
                    <a:pt x="1617512" y="3235024"/>
                  </a:cubicBezTo>
                  <a:cubicBezTo>
                    <a:pt x="724185" y="3235024"/>
                    <a:pt x="0" y="2510839"/>
                    <a:pt x="0" y="1617512"/>
                  </a:cubicBezTo>
                  <a:cubicBezTo>
                    <a:pt x="0" y="724185"/>
                    <a:pt x="724185" y="0"/>
                    <a:pt x="1617512" y="0"/>
                  </a:cubicBezTo>
                  <a:cubicBezTo>
                    <a:pt x="2510839" y="0"/>
                    <a:pt x="3235024" y="724185"/>
                    <a:pt x="3235024" y="1617512"/>
                  </a:cubicBezTo>
                  <a:close/>
                </a:path>
              </a:pathLst>
            </a:custGeom>
            <a:noFill/>
            <a:ln w="19365" cap="flat">
              <a:solidFill>
                <a:schemeClr val="accent1">
                  <a:lumMod val="60000"/>
                  <a:lumOff val="40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pic>
        <p:nvPicPr>
          <p:cNvPr id="35" name="3d-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9648" y="1141857"/>
            <a:ext cx="6892352" cy="503574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686124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lythroug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28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0.5*#ppt_w+0.5)*(abs(#ppt_x-0.5))/(#ppt_x-0.5)*((MAX((MIN((COS(atan(abs((#ppt_y-0.5)/(#ppt_x-0.5))))),0.71)),-0.71))/0.71)+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0.5*#ppt_h+0.5)*(abs(#ppt_y-0.5))/(#ppt_y-0.5)*((MAX((MIN((SIN(atan(abs((#ppt_y-0.5)/(#ppt_x-0.5))))),0.71)),-0.71))/0.71)+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0.5*#ppt_w+0.5)*(abs(#ppt_x-0.5))/(#ppt_x-0.5)*((MAX((MIN((COS(atan(abs((#ppt_y-0.5)/(#ppt_x-0.5))))),0.71)),-0.71))/0.71)+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0.5*#ppt_h+0.5)*(abs(#ppt_y-0.5))/(#ppt_y-0.5)*((MAX((MIN((SIN(atan(abs((#ppt_y-0.5)/(#ppt_x-0.5))))),0.71)),-0.71))/0.71)+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0.5*#ppt_w+0.5)*(abs(#ppt_x-0.5))/(#ppt_x-0.5)*((MAX((MIN((COS(atan(abs((#ppt_y-0.5)/(#ppt_x-0.5))))),0.71)),-0.71))/0.71)+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0.5*#ppt_h+0.5)*(abs(#ppt_y-0.5))/(#ppt_y-0.5)*((MAX((MIN((SIN(atan(abs((#ppt_y-0.5)/(#ppt_x-0.5))))),0.71)),-0.71))/0.71)+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0.5*#ppt_w+0.5)*(abs(#ppt_x-0.5))/(#ppt_x-0.5)*((MAX((MIN((COS(atan(abs((#ppt_y-0.5)/(#ppt_x-0.5))))),0.71)),-0.71))/0.71)+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0.5*#ppt_h+0.5)*(abs(#ppt_y-0.5))/(#ppt_y-0.5)*((MAX((MIN((SIN(atan(abs((#ppt_y-0.5)/(#ppt_x-0.5))))),0.71)),-0.71))/0.71)+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0.5*#ppt_w+0.5)*(abs(#ppt_x-0.5))/(#ppt_x-0.5)*((MAX((MIN((COS(atan(abs((#ppt_y-0.5)/(#ppt_x-0.5))))),0.71)),-0.71))/0.71)+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0.5*#ppt_h+0.5)*(abs(#ppt_y-0.5))/(#ppt_y-0.5)*((MAX((MIN((SIN(atan(abs((#ppt_y-0.5)/(#ppt_x-0.5))))),0.71)),-0.71))/0.71)+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3D-png">
            <a:extLst>
              <a:ext uri="{FF2B5EF4-FFF2-40B4-BE49-F238E27FC236}">
                <a16:creationId xmlns:a16="http://schemas.microsoft.com/office/drawing/2014/main" xmlns="" id="{8769D27D-A6CC-DD0A-F681-11303690F498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4286250" cy="4286250"/>
          </a:xfrm>
          <a:prstGeom prst="rect">
            <a:avLst/>
          </a:prstGeom>
        </p:spPr>
      </p:pic>
      <p:sp>
        <p:nvSpPr>
          <p:cNvPr id="51" name="矩形 50">
            <a:extLst>
              <a:ext uri="{FF2B5EF4-FFF2-40B4-BE49-F238E27FC236}">
                <a16:creationId xmlns:a16="http://schemas.microsoft.com/office/drawing/2014/main" xmlns="" id="{AF7BB5C6-7A37-8D6B-91B3-B45058D2EDEB}"/>
              </a:ext>
            </a:extLst>
          </p:cNvPr>
          <p:cNvSpPr/>
          <p:nvPr/>
        </p:nvSpPr>
        <p:spPr>
          <a:xfrm>
            <a:off x="0" y="0"/>
            <a:ext cx="207264" cy="10363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xmlns="" id="{034804CA-2384-1376-121C-3FC80A8BDB98}"/>
              </a:ext>
            </a:extLst>
          </p:cNvPr>
          <p:cNvSpPr/>
          <p:nvPr/>
        </p:nvSpPr>
        <p:spPr>
          <a:xfrm>
            <a:off x="0" y="0"/>
            <a:ext cx="207264" cy="10363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3">
            <a:extLst>
              <a:ext uri="{FF2B5EF4-FFF2-40B4-BE49-F238E27FC236}">
                <a16:creationId xmlns:a16="http://schemas.microsoft.com/office/drawing/2014/main" xmlns="" id="{8F12A1F0-0163-88BB-6D15-6CE5DA6289D6}"/>
              </a:ext>
            </a:extLst>
          </p:cNvPr>
          <p:cNvGrpSpPr/>
          <p:nvPr/>
        </p:nvGrpSpPr>
        <p:grpSpPr>
          <a:xfrm>
            <a:off x="851506" y="4212712"/>
            <a:ext cx="2607064" cy="1189018"/>
            <a:chOff x="3111478" y="1545471"/>
            <a:chExt cx="1881589" cy="858146"/>
          </a:xfrm>
        </p:grpSpPr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xmlns="" id="{2FC4B76D-FA00-CC13-24C9-FD471DE5B661}"/>
                </a:ext>
              </a:extLst>
            </p:cNvPr>
            <p:cNvGrpSpPr/>
            <p:nvPr/>
          </p:nvGrpSpPr>
          <p:grpSpPr>
            <a:xfrm>
              <a:off x="3111478" y="1905986"/>
              <a:ext cx="1881589" cy="497631"/>
              <a:chOff x="154913" y="7125383"/>
              <a:chExt cx="2323031" cy="614381"/>
            </a:xfrm>
            <a:effectLst/>
          </p:grpSpPr>
          <p:sp>
            <p:nvSpPr>
              <p:cNvPr id="10" name="椭圆 9">
                <a:extLst>
                  <a:ext uri="{FF2B5EF4-FFF2-40B4-BE49-F238E27FC236}">
                    <a16:creationId xmlns:a16="http://schemas.microsoft.com/office/drawing/2014/main" xmlns="" id="{4A907835-D882-3578-FDC0-05B7221F12DD}"/>
                  </a:ext>
                </a:extLst>
              </p:cNvPr>
              <p:cNvSpPr/>
              <p:nvPr/>
            </p:nvSpPr>
            <p:spPr>
              <a:xfrm>
                <a:off x="154913" y="7125383"/>
                <a:ext cx="2323031" cy="542179"/>
              </a:xfrm>
              <a:prstGeom prst="ellipse">
                <a:avLst/>
              </a:prstGeom>
              <a:solidFill>
                <a:schemeClr val="accent1">
                  <a:alpha val="13000"/>
                </a:schemeClr>
              </a:solidFill>
              <a:ln>
                <a:noFill/>
              </a:ln>
              <a:effectLst>
                <a:innerShdw blurRad="177800">
                  <a:srgbClr val="18487F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53996" tIns="26997" rIns="53996" bIns="2699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063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H" panose="00020600040101010101" pitchFamily="18" charset="-122"/>
                  <a:ea typeface="OPPOSans H" panose="00020600040101010101" pitchFamily="18" charset="-122"/>
                  <a:cs typeface="+mn-cs"/>
                </a:endParaRPr>
              </a:p>
            </p:txBody>
          </p:sp>
          <p:sp>
            <p:nvSpPr>
              <p:cNvPr id="11" name="任意多边形: 形状 10">
                <a:extLst>
                  <a:ext uri="{FF2B5EF4-FFF2-40B4-BE49-F238E27FC236}">
                    <a16:creationId xmlns:a16="http://schemas.microsoft.com/office/drawing/2014/main" xmlns="" id="{3F281400-A6C7-0605-BC8B-F509EA9779B5}"/>
                  </a:ext>
                </a:extLst>
              </p:cNvPr>
              <p:cNvSpPr/>
              <p:nvPr/>
            </p:nvSpPr>
            <p:spPr>
              <a:xfrm>
                <a:off x="154913" y="7395010"/>
                <a:ext cx="2323031" cy="344754"/>
              </a:xfrm>
              <a:custGeom>
                <a:avLst/>
                <a:gdLst>
                  <a:gd name="connsiteX0" fmla="*/ 0 w 5086352"/>
                  <a:gd name="connsiteY0" fmla="*/ 0 h 754852"/>
                  <a:gd name="connsiteX1" fmla="*/ 2742 w 5086352"/>
                  <a:gd name="connsiteY1" fmla="*/ 0 h 754852"/>
                  <a:gd name="connsiteX2" fmla="*/ 51669 w 5086352"/>
                  <a:gd name="connsiteY2" fmla="*/ 113276 h 754852"/>
                  <a:gd name="connsiteX3" fmla="*/ 2543176 w 5086352"/>
                  <a:gd name="connsiteY3" fmla="*/ 587213 h 754852"/>
                  <a:gd name="connsiteX4" fmla="*/ 5034684 w 5086352"/>
                  <a:gd name="connsiteY4" fmla="*/ 113276 h 754852"/>
                  <a:gd name="connsiteX5" fmla="*/ 5083611 w 5086352"/>
                  <a:gd name="connsiteY5" fmla="*/ 0 h 754852"/>
                  <a:gd name="connsiteX6" fmla="*/ 5086352 w 5086352"/>
                  <a:gd name="connsiteY6" fmla="*/ 0 h 754852"/>
                  <a:gd name="connsiteX7" fmla="*/ 5086352 w 5086352"/>
                  <a:gd name="connsiteY7" fmla="*/ 172922 h 754852"/>
                  <a:gd name="connsiteX8" fmla="*/ 5083836 w 5086352"/>
                  <a:gd name="connsiteY8" fmla="*/ 172922 h 754852"/>
                  <a:gd name="connsiteX9" fmla="*/ 5073222 w 5086352"/>
                  <a:gd name="connsiteY9" fmla="*/ 221980 h 754852"/>
                  <a:gd name="connsiteX10" fmla="*/ 2543176 w 5086352"/>
                  <a:gd name="connsiteY10" fmla="*/ 754852 h 754852"/>
                  <a:gd name="connsiteX11" fmla="*/ 13130 w 5086352"/>
                  <a:gd name="connsiteY11" fmla="*/ 221980 h 754852"/>
                  <a:gd name="connsiteX12" fmla="*/ 2517 w 5086352"/>
                  <a:gd name="connsiteY12" fmla="*/ 172922 h 754852"/>
                  <a:gd name="connsiteX13" fmla="*/ 0 w 5086352"/>
                  <a:gd name="connsiteY13" fmla="*/ 172922 h 754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086352" h="754852">
                    <a:moveTo>
                      <a:pt x="0" y="0"/>
                    </a:moveTo>
                    <a:lnTo>
                      <a:pt x="2742" y="0"/>
                    </a:lnTo>
                    <a:lnTo>
                      <a:pt x="51669" y="113276"/>
                    </a:lnTo>
                    <a:cubicBezTo>
                      <a:pt x="288810" y="383751"/>
                      <a:pt x="1314189" y="587213"/>
                      <a:pt x="2543176" y="587213"/>
                    </a:cubicBezTo>
                    <a:cubicBezTo>
                      <a:pt x="3772163" y="587213"/>
                      <a:pt x="4797542" y="383751"/>
                      <a:pt x="5034684" y="113276"/>
                    </a:cubicBezTo>
                    <a:lnTo>
                      <a:pt x="5083611" y="0"/>
                    </a:lnTo>
                    <a:lnTo>
                      <a:pt x="5086352" y="0"/>
                    </a:lnTo>
                    <a:lnTo>
                      <a:pt x="5086352" y="172922"/>
                    </a:lnTo>
                    <a:lnTo>
                      <a:pt x="5083836" y="172922"/>
                    </a:lnTo>
                    <a:lnTo>
                      <a:pt x="5073222" y="221980"/>
                    </a:lnTo>
                    <a:cubicBezTo>
                      <a:pt x="4942986" y="521286"/>
                      <a:pt x="3859948" y="754852"/>
                      <a:pt x="2543176" y="754852"/>
                    </a:cubicBezTo>
                    <a:cubicBezTo>
                      <a:pt x="1226404" y="754852"/>
                      <a:pt x="143367" y="521286"/>
                      <a:pt x="13130" y="221980"/>
                    </a:cubicBezTo>
                    <a:lnTo>
                      <a:pt x="2517" y="172922"/>
                    </a:lnTo>
                    <a:lnTo>
                      <a:pt x="0" y="172922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53996" tIns="26997" rIns="53996" bIns="2699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063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H" panose="00020600040101010101" pitchFamily="18" charset="-122"/>
                  <a:ea typeface="OPPOSans H" panose="00020600040101010101" pitchFamily="18" charset="-122"/>
                  <a:cs typeface="+mn-cs"/>
                </a:endParaRPr>
              </a:p>
            </p:txBody>
          </p:sp>
        </p:grpSp>
        <p:sp>
          <p:nvSpPr>
            <p:cNvPr id="6" name="椭圆 5">
              <a:extLst>
                <a:ext uri="{FF2B5EF4-FFF2-40B4-BE49-F238E27FC236}">
                  <a16:creationId xmlns:a16="http://schemas.microsoft.com/office/drawing/2014/main" xmlns="" id="{568C4FE8-E3AF-FFBF-D09D-A30302B3FE36}"/>
                </a:ext>
              </a:extLst>
            </p:cNvPr>
            <p:cNvSpPr/>
            <p:nvPr/>
          </p:nvSpPr>
          <p:spPr>
            <a:xfrm>
              <a:off x="3320952" y="1902120"/>
              <a:ext cx="1462642" cy="341371"/>
            </a:xfrm>
            <a:prstGeom prst="ellipse">
              <a:avLst/>
            </a:prstGeom>
            <a:solidFill>
              <a:schemeClr val="accent1">
                <a:alpha val="13000"/>
              </a:schemeClr>
            </a:solidFill>
            <a:ln>
              <a:noFill/>
            </a:ln>
            <a:effectLst>
              <a:innerShdw blurRad="177800">
                <a:srgbClr val="18487F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3996" tIns="26997" rIns="53996" bIns="2699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06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+mn-cs"/>
              </a:endParaRPr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xmlns="" id="{32A3D3B8-0BE6-FFC2-F97F-80FB6BFC0F0E}"/>
                </a:ext>
              </a:extLst>
            </p:cNvPr>
            <p:cNvSpPr/>
            <p:nvPr/>
          </p:nvSpPr>
          <p:spPr>
            <a:xfrm>
              <a:off x="3320952" y="2071884"/>
              <a:ext cx="1462642" cy="217067"/>
            </a:xfrm>
            <a:custGeom>
              <a:avLst/>
              <a:gdLst>
                <a:gd name="connsiteX0" fmla="*/ 0 w 5086352"/>
                <a:gd name="connsiteY0" fmla="*/ 0 h 754852"/>
                <a:gd name="connsiteX1" fmla="*/ 2742 w 5086352"/>
                <a:gd name="connsiteY1" fmla="*/ 0 h 754852"/>
                <a:gd name="connsiteX2" fmla="*/ 51669 w 5086352"/>
                <a:gd name="connsiteY2" fmla="*/ 113276 h 754852"/>
                <a:gd name="connsiteX3" fmla="*/ 2543176 w 5086352"/>
                <a:gd name="connsiteY3" fmla="*/ 587213 h 754852"/>
                <a:gd name="connsiteX4" fmla="*/ 5034684 w 5086352"/>
                <a:gd name="connsiteY4" fmla="*/ 113276 h 754852"/>
                <a:gd name="connsiteX5" fmla="*/ 5083611 w 5086352"/>
                <a:gd name="connsiteY5" fmla="*/ 0 h 754852"/>
                <a:gd name="connsiteX6" fmla="*/ 5086352 w 5086352"/>
                <a:gd name="connsiteY6" fmla="*/ 0 h 754852"/>
                <a:gd name="connsiteX7" fmla="*/ 5086352 w 5086352"/>
                <a:gd name="connsiteY7" fmla="*/ 172922 h 754852"/>
                <a:gd name="connsiteX8" fmla="*/ 5083836 w 5086352"/>
                <a:gd name="connsiteY8" fmla="*/ 172922 h 754852"/>
                <a:gd name="connsiteX9" fmla="*/ 5073222 w 5086352"/>
                <a:gd name="connsiteY9" fmla="*/ 221980 h 754852"/>
                <a:gd name="connsiteX10" fmla="*/ 2543176 w 5086352"/>
                <a:gd name="connsiteY10" fmla="*/ 754852 h 754852"/>
                <a:gd name="connsiteX11" fmla="*/ 13130 w 5086352"/>
                <a:gd name="connsiteY11" fmla="*/ 221980 h 754852"/>
                <a:gd name="connsiteX12" fmla="*/ 2517 w 5086352"/>
                <a:gd name="connsiteY12" fmla="*/ 172922 h 754852"/>
                <a:gd name="connsiteX13" fmla="*/ 0 w 5086352"/>
                <a:gd name="connsiteY13" fmla="*/ 172922 h 754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86352" h="754852">
                  <a:moveTo>
                    <a:pt x="0" y="0"/>
                  </a:moveTo>
                  <a:lnTo>
                    <a:pt x="2742" y="0"/>
                  </a:lnTo>
                  <a:lnTo>
                    <a:pt x="51669" y="113276"/>
                  </a:lnTo>
                  <a:cubicBezTo>
                    <a:pt x="288810" y="383751"/>
                    <a:pt x="1314189" y="587213"/>
                    <a:pt x="2543176" y="587213"/>
                  </a:cubicBezTo>
                  <a:cubicBezTo>
                    <a:pt x="3772163" y="587213"/>
                    <a:pt x="4797542" y="383751"/>
                    <a:pt x="5034684" y="113276"/>
                  </a:cubicBezTo>
                  <a:lnTo>
                    <a:pt x="5083611" y="0"/>
                  </a:lnTo>
                  <a:lnTo>
                    <a:pt x="5086352" y="0"/>
                  </a:lnTo>
                  <a:lnTo>
                    <a:pt x="5086352" y="172922"/>
                  </a:lnTo>
                  <a:lnTo>
                    <a:pt x="5083836" y="172922"/>
                  </a:lnTo>
                  <a:lnTo>
                    <a:pt x="5073222" y="221980"/>
                  </a:lnTo>
                  <a:cubicBezTo>
                    <a:pt x="4942986" y="521286"/>
                    <a:pt x="3859948" y="754852"/>
                    <a:pt x="2543176" y="754852"/>
                  </a:cubicBezTo>
                  <a:cubicBezTo>
                    <a:pt x="1226404" y="754852"/>
                    <a:pt x="143367" y="521286"/>
                    <a:pt x="13130" y="221980"/>
                  </a:cubicBezTo>
                  <a:lnTo>
                    <a:pt x="2517" y="172922"/>
                  </a:lnTo>
                  <a:lnTo>
                    <a:pt x="0" y="172922"/>
                  </a:lnTo>
                  <a:close/>
                </a:path>
              </a:pathLst>
            </a:custGeom>
            <a:solidFill>
              <a:schemeClr val="accent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3996" tIns="26997" rIns="53996" bIns="2699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06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+mn-cs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xmlns="" id="{207198D8-4025-FC23-F913-E2D0ECDFCF30}"/>
                </a:ext>
              </a:extLst>
            </p:cNvPr>
            <p:cNvSpPr/>
            <p:nvPr/>
          </p:nvSpPr>
          <p:spPr>
            <a:xfrm>
              <a:off x="3202721" y="1545471"/>
              <a:ext cx="1699102" cy="654003"/>
            </a:xfrm>
            <a:custGeom>
              <a:avLst/>
              <a:gdLst>
                <a:gd name="connsiteX0" fmla="*/ 0 w 2097730"/>
                <a:gd name="connsiteY0" fmla="*/ 0 h 1462242"/>
                <a:gd name="connsiteX1" fmla="*/ 2097730 w 2097730"/>
                <a:gd name="connsiteY1" fmla="*/ 0 h 1462242"/>
                <a:gd name="connsiteX2" fmla="*/ 1686632 w 2097730"/>
                <a:gd name="connsiteY2" fmla="*/ 1311846 h 1462242"/>
                <a:gd name="connsiteX3" fmla="*/ 1687238 w 2097730"/>
                <a:gd name="connsiteY3" fmla="*/ 1313250 h 1462242"/>
                <a:gd name="connsiteX4" fmla="*/ 1683426 w 2097730"/>
                <a:gd name="connsiteY4" fmla="*/ 1322076 h 1462242"/>
                <a:gd name="connsiteX5" fmla="*/ 1678184 w 2097730"/>
                <a:gd name="connsiteY5" fmla="*/ 1338803 h 1462242"/>
                <a:gd name="connsiteX6" fmla="*/ 1676201 w 2097730"/>
                <a:gd name="connsiteY6" fmla="*/ 1338803 h 1462242"/>
                <a:gd name="connsiteX7" fmla="*/ 1674269 w 2097730"/>
                <a:gd name="connsiteY7" fmla="*/ 1343277 h 1462242"/>
                <a:gd name="connsiteX8" fmla="*/ 1048866 w 2097730"/>
                <a:gd name="connsiteY8" fmla="*/ 1462242 h 1462242"/>
                <a:gd name="connsiteX9" fmla="*/ 423464 w 2097730"/>
                <a:gd name="connsiteY9" fmla="*/ 1343277 h 1462242"/>
                <a:gd name="connsiteX10" fmla="*/ 421531 w 2097730"/>
                <a:gd name="connsiteY10" fmla="*/ 1338803 h 1462242"/>
                <a:gd name="connsiteX11" fmla="*/ 419546 w 2097730"/>
                <a:gd name="connsiteY11" fmla="*/ 1338803 h 1462242"/>
                <a:gd name="connsiteX12" fmla="*/ 414299 w 2097730"/>
                <a:gd name="connsiteY12" fmla="*/ 1322059 h 1462242"/>
                <a:gd name="connsiteX13" fmla="*/ 410494 w 2097730"/>
                <a:gd name="connsiteY13" fmla="*/ 1313250 h 1462242"/>
                <a:gd name="connsiteX14" fmla="*/ 411100 w 2097730"/>
                <a:gd name="connsiteY14" fmla="*/ 1311849 h 14622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97730" h="1462242">
                  <a:moveTo>
                    <a:pt x="0" y="0"/>
                  </a:moveTo>
                  <a:lnTo>
                    <a:pt x="2097730" y="0"/>
                  </a:lnTo>
                  <a:lnTo>
                    <a:pt x="1686632" y="1311846"/>
                  </a:lnTo>
                  <a:lnTo>
                    <a:pt x="1687238" y="1313250"/>
                  </a:lnTo>
                  <a:lnTo>
                    <a:pt x="1683426" y="1322076"/>
                  </a:lnTo>
                  <a:lnTo>
                    <a:pt x="1678184" y="1338803"/>
                  </a:lnTo>
                  <a:lnTo>
                    <a:pt x="1676201" y="1338803"/>
                  </a:lnTo>
                  <a:lnTo>
                    <a:pt x="1674269" y="1343277"/>
                  </a:lnTo>
                  <a:cubicBezTo>
                    <a:pt x="1614743" y="1411170"/>
                    <a:pt x="1357359" y="1462242"/>
                    <a:pt x="1048866" y="1462242"/>
                  </a:cubicBezTo>
                  <a:cubicBezTo>
                    <a:pt x="740374" y="1462242"/>
                    <a:pt x="482990" y="1411170"/>
                    <a:pt x="423464" y="1343277"/>
                  </a:cubicBezTo>
                  <a:lnTo>
                    <a:pt x="421531" y="1338803"/>
                  </a:lnTo>
                  <a:lnTo>
                    <a:pt x="419546" y="1338803"/>
                  </a:lnTo>
                  <a:lnTo>
                    <a:pt x="414299" y="1322059"/>
                  </a:lnTo>
                  <a:lnTo>
                    <a:pt x="410494" y="1313250"/>
                  </a:lnTo>
                  <a:lnTo>
                    <a:pt x="411100" y="1311849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alpha val="39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+mn-cs"/>
              </a:endParaRPr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xmlns="" id="{BB878787-E9D5-7C5E-AC8A-0D53C1F95EC5}"/>
                </a:ext>
              </a:extLst>
            </p:cNvPr>
            <p:cNvSpPr/>
            <p:nvPr/>
          </p:nvSpPr>
          <p:spPr>
            <a:xfrm>
              <a:off x="3320952" y="1902120"/>
              <a:ext cx="1462642" cy="341371"/>
            </a:xfrm>
            <a:prstGeom prst="ellipse">
              <a:avLst/>
            </a:prstGeom>
            <a:solidFill>
              <a:schemeClr val="accent1">
                <a:alpha val="13000"/>
              </a:schemeClr>
            </a:solidFill>
            <a:ln>
              <a:noFill/>
            </a:ln>
            <a:effectLst>
              <a:innerShdw blurRad="177800">
                <a:srgbClr val="18487F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3996" tIns="26997" rIns="53996" bIns="2699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06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+mn-cs"/>
              </a:endParaRPr>
            </a:p>
          </p:txBody>
        </p:sp>
      </p:grpSp>
      <p:sp>
        <p:nvSpPr>
          <p:cNvPr id="12" name="标题">
            <a:extLst>
              <a:ext uri="{FF2B5EF4-FFF2-40B4-BE49-F238E27FC236}">
                <a16:creationId xmlns:a16="http://schemas.microsoft.com/office/drawing/2014/main" xmlns="" id="{87D7947A-D95B-DF07-0815-8A695951D188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367816" y="404373"/>
            <a:ext cx="9456368" cy="584775"/>
          </a:xfrm>
          <a:prstGeom prst="rect">
            <a:avLst/>
          </a:prstGeom>
          <a:noFill/>
        </p:spPr>
        <p:txBody>
          <a:bodyPr wrap="square" rtlCol="0" anchor="ctr" anchorCtr="0">
            <a:normAutofit fontScale="92500" lnSpcReduction="20000"/>
          </a:bodyPr>
          <a:lstStyle/>
          <a:p>
            <a:pPr marL="0" marR="0" lvl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3200" b="1" spc="300" noProof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IPv6</a:t>
            </a:r>
            <a:r>
              <a:rPr lang="zh-CN" altLang="en-US" sz="3200" b="1" spc="300" noProof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技术在网络应用中的应用实例</a:t>
            </a:r>
            <a:endParaRPr lang="zh-CN" altLang="en-US" sz="3200" b="1" dirty="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22" name="关键词3-子标题1">
            <a:extLst>
              <a:ext uri="{FF2B5EF4-FFF2-40B4-BE49-F238E27FC236}">
                <a16:creationId xmlns:a16="http://schemas.microsoft.com/office/drawing/2014/main" xmlns="" id="{D76B0F66-97DF-3AC7-21A8-39FD6E284557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1018304" y="4315200"/>
            <a:ext cx="2313841" cy="646331"/>
          </a:xfrm>
          <a:prstGeom prst="rect">
            <a:avLst/>
          </a:prstGeom>
          <a:noFill/>
        </p:spPr>
        <p:txBody>
          <a:bodyPr wrap="square" anchor="ctr">
            <a:normAutofit/>
          </a:bodyPr>
          <a:lstStyle/>
          <a:p>
            <a:pPr marL="0" marR="0" lvl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Roboto Regular"/>
                <a:ea typeface="思源黑体 CN Regular"/>
                <a:cs typeface="+mn-cs"/>
              </a:rPr>
              <a:t>加密认证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Roboto Regular"/>
              <a:ea typeface="思源黑体 CN Regular"/>
              <a:cs typeface="+mn-cs"/>
            </a:endParaRPr>
          </a:p>
        </p:txBody>
      </p:sp>
      <p:sp>
        <p:nvSpPr>
          <p:cNvPr id="21" name="关键词2-子标题1">
            <a:extLst>
              <a:ext uri="{FF2B5EF4-FFF2-40B4-BE49-F238E27FC236}">
                <a16:creationId xmlns:a16="http://schemas.microsoft.com/office/drawing/2014/main" xmlns="" id="{81024769-71E4-35A4-563E-906A896D2A6C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1018304" y="3640263"/>
            <a:ext cx="2313841" cy="646331"/>
          </a:xfrm>
          <a:prstGeom prst="rect">
            <a:avLst/>
          </a:prstGeom>
          <a:noFill/>
        </p:spPr>
        <p:txBody>
          <a:bodyPr wrap="square" anchor="ctr">
            <a:normAutofit/>
          </a:bodyPr>
          <a:lstStyle/>
          <a:p>
            <a:pPr marL="0" marR="0" lvl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Roboto Regular"/>
                <a:ea typeface="思源黑体 CN Regular"/>
                <a:cs typeface="+mn-cs"/>
              </a:rPr>
              <a:t>IPsec</a:t>
            </a:r>
            <a:r>
              <a:rPr kumimoji="0" lang="zh-CN" altLang="en-US" sz="2000" b="1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Roboto Regular"/>
                <a:ea typeface="思源黑体 CN Regular"/>
                <a:cs typeface="+mn-cs"/>
              </a:rPr>
              <a:t>协议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Roboto Regular"/>
              <a:ea typeface="思源黑体 CN Regular"/>
              <a:cs typeface="+mn-cs"/>
            </a:endParaRPr>
          </a:p>
        </p:txBody>
      </p:sp>
      <p:sp>
        <p:nvSpPr>
          <p:cNvPr id="23" name="关键词1-子标题1">
            <a:extLst>
              <a:ext uri="{FF2B5EF4-FFF2-40B4-BE49-F238E27FC236}">
                <a16:creationId xmlns:a16="http://schemas.microsoft.com/office/drawing/2014/main" xmlns="" id="{A9F128AC-3CD4-6E25-A893-77DFB062EE31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1018304" y="2965326"/>
            <a:ext cx="2313841" cy="646331"/>
          </a:xfrm>
          <a:prstGeom prst="rect">
            <a:avLst/>
          </a:prstGeom>
          <a:noFill/>
        </p:spPr>
        <p:txBody>
          <a:bodyPr wrap="square" anchor="ctr">
            <a:normAutofit/>
          </a:bodyPr>
          <a:lstStyle/>
          <a:p>
            <a:pPr marL="0" marR="0" lvl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Roboto Regular"/>
                <a:ea typeface="思源黑体 CN Regular"/>
                <a:cs typeface="+mn-cs"/>
              </a:rPr>
              <a:t>网络安全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Roboto Regular"/>
              <a:ea typeface="思源黑体 CN Regular"/>
              <a:cs typeface="+mn-cs"/>
            </a:endParaRPr>
          </a:p>
        </p:txBody>
      </p:sp>
      <p:grpSp>
        <p:nvGrpSpPr>
          <p:cNvPr id="2" name="组合3">
            <a:extLst>
              <a:ext uri="{FF2B5EF4-FFF2-40B4-BE49-F238E27FC236}">
                <a16:creationId xmlns:a16="http://schemas.microsoft.com/office/drawing/2014/main" xmlns="" id="{2AE6B7F2-42D6-8A3E-E870-B35147CEEF42}"/>
              </a:ext>
            </a:extLst>
          </p:cNvPr>
          <p:cNvGrpSpPr/>
          <p:nvPr/>
        </p:nvGrpSpPr>
        <p:grpSpPr>
          <a:xfrm>
            <a:off x="4729255" y="4212712"/>
            <a:ext cx="2607064" cy="1189018"/>
            <a:chOff x="3111478" y="1545471"/>
            <a:chExt cx="1881589" cy="858146"/>
          </a:xfrm>
        </p:grpSpPr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xmlns="" id="{ECB58438-172E-C715-DDE8-42D02A3F9F20}"/>
                </a:ext>
              </a:extLst>
            </p:cNvPr>
            <p:cNvGrpSpPr/>
            <p:nvPr/>
          </p:nvGrpSpPr>
          <p:grpSpPr>
            <a:xfrm>
              <a:off x="3111478" y="1905986"/>
              <a:ext cx="1881589" cy="497631"/>
              <a:chOff x="154913" y="7125383"/>
              <a:chExt cx="2323031" cy="614381"/>
            </a:xfrm>
            <a:effectLst/>
          </p:grpSpPr>
          <p:sp>
            <p:nvSpPr>
              <p:cNvPr id="29" name="椭圆 28">
                <a:extLst>
                  <a:ext uri="{FF2B5EF4-FFF2-40B4-BE49-F238E27FC236}">
                    <a16:creationId xmlns:a16="http://schemas.microsoft.com/office/drawing/2014/main" xmlns="" id="{A818552F-C8A5-6ABE-277E-6E7C6D5811EA}"/>
                  </a:ext>
                </a:extLst>
              </p:cNvPr>
              <p:cNvSpPr/>
              <p:nvPr/>
            </p:nvSpPr>
            <p:spPr>
              <a:xfrm>
                <a:off x="154913" y="7125383"/>
                <a:ext cx="2323031" cy="542179"/>
              </a:xfrm>
              <a:prstGeom prst="ellipse">
                <a:avLst/>
              </a:prstGeom>
              <a:solidFill>
                <a:schemeClr val="accent1">
                  <a:alpha val="13000"/>
                </a:schemeClr>
              </a:solidFill>
              <a:ln>
                <a:noFill/>
              </a:ln>
              <a:effectLst>
                <a:innerShdw blurRad="177800">
                  <a:srgbClr val="18487F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53996" tIns="26997" rIns="53996" bIns="2699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063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H" panose="00020600040101010101" pitchFamily="18" charset="-122"/>
                  <a:ea typeface="OPPOSans H" panose="00020600040101010101" pitchFamily="18" charset="-122"/>
                  <a:cs typeface="+mn-cs"/>
                </a:endParaRPr>
              </a:p>
            </p:txBody>
          </p:sp>
          <p:sp>
            <p:nvSpPr>
              <p:cNvPr id="30" name="任意多边形: 形状 29">
                <a:extLst>
                  <a:ext uri="{FF2B5EF4-FFF2-40B4-BE49-F238E27FC236}">
                    <a16:creationId xmlns:a16="http://schemas.microsoft.com/office/drawing/2014/main" xmlns="" id="{A2BCEB67-3576-11D8-D1F7-975390CB5A5E}"/>
                  </a:ext>
                </a:extLst>
              </p:cNvPr>
              <p:cNvSpPr/>
              <p:nvPr/>
            </p:nvSpPr>
            <p:spPr>
              <a:xfrm>
                <a:off x="154913" y="7395010"/>
                <a:ext cx="2323031" cy="344754"/>
              </a:xfrm>
              <a:custGeom>
                <a:avLst/>
                <a:gdLst>
                  <a:gd name="connsiteX0" fmla="*/ 0 w 5086352"/>
                  <a:gd name="connsiteY0" fmla="*/ 0 h 754852"/>
                  <a:gd name="connsiteX1" fmla="*/ 2742 w 5086352"/>
                  <a:gd name="connsiteY1" fmla="*/ 0 h 754852"/>
                  <a:gd name="connsiteX2" fmla="*/ 51669 w 5086352"/>
                  <a:gd name="connsiteY2" fmla="*/ 113276 h 754852"/>
                  <a:gd name="connsiteX3" fmla="*/ 2543176 w 5086352"/>
                  <a:gd name="connsiteY3" fmla="*/ 587213 h 754852"/>
                  <a:gd name="connsiteX4" fmla="*/ 5034684 w 5086352"/>
                  <a:gd name="connsiteY4" fmla="*/ 113276 h 754852"/>
                  <a:gd name="connsiteX5" fmla="*/ 5083611 w 5086352"/>
                  <a:gd name="connsiteY5" fmla="*/ 0 h 754852"/>
                  <a:gd name="connsiteX6" fmla="*/ 5086352 w 5086352"/>
                  <a:gd name="connsiteY6" fmla="*/ 0 h 754852"/>
                  <a:gd name="connsiteX7" fmla="*/ 5086352 w 5086352"/>
                  <a:gd name="connsiteY7" fmla="*/ 172922 h 754852"/>
                  <a:gd name="connsiteX8" fmla="*/ 5083836 w 5086352"/>
                  <a:gd name="connsiteY8" fmla="*/ 172922 h 754852"/>
                  <a:gd name="connsiteX9" fmla="*/ 5073222 w 5086352"/>
                  <a:gd name="connsiteY9" fmla="*/ 221980 h 754852"/>
                  <a:gd name="connsiteX10" fmla="*/ 2543176 w 5086352"/>
                  <a:gd name="connsiteY10" fmla="*/ 754852 h 754852"/>
                  <a:gd name="connsiteX11" fmla="*/ 13130 w 5086352"/>
                  <a:gd name="connsiteY11" fmla="*/ 221980 h 754852"/>
                  <a:gd name="connsiteX12" fmla="*/ 2517 w 5086352"/>
                  <a:gd name="connsiteY12" fmla="*/ 172922 h 754852"/>
                  <a:gd name="connsiteX13" fmla="*/ 0 w 5086352"/>
                  <a:gd name="connsiteY13" fmla="*/ 172922 h 754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086352" h="754852">
                    <a:moveTo>
                      <a:pt x="0" y="0"/>
                    </a:moveTo>
                    <a:lnTo>
                      <a:pt x="2742" y="0"/>
                    </a:lnTo>
                    <a:lnTo>
                      <a:pt x="51669" y="113276"/>
                    </a:lnTo>
                    <a:cubicBezTo>
                      <a:pt x="288810" y="383751"/>
                      <a:pt x="1314189" y="587213"/>
                      <a:pt x="2543176" y="587213"/>
                    </a:cubicBezTo>
                    <a:cubicBezTo>
                      <a:pt x="3772163" y="587213"/>
                      <a:pt x="4797542" y="383751"/>
                      <a:pt x="5034684" y="113276"/>
                    </a:cubicBezTo>
                    <a:lnTo>
                      <a:pt x="5083611" y="0"/>
                    </a:lnTo>
                    <a:lnTo>
                      <a:pt x="5086352" y="0"/>
                    </a:lnTo>
                    <a:lnTo>
                      <a:pt x="5086352" y="172922"/>
                    </a:lnTo>
                    <a:lnTo>
                      <a:pt x="5083836" y="172922"/>
                    </a:lnTo>
                    <a:lnTo>
                      <a:pt x="5073222" y="221980"/>
                    </a:lnTo>
                    <a:cubicBezTo>
                      <a:pt x="4942986" y="521286"/>
                      <a:pt x="3859948" y="754852"/>
                      <a:pt x="2543176" y="754852"/>
                    </a:cubicBezTo>
                    <a:cubicBezTo>
                      <a:pt x="1226404" y="754852"/>
                      <a:pt x="143367" y="521286"/>
                      <a:pt x="13130" y="221980"/>
                    </a:cubicBezTo>
                    <a:lnTo>
                      <a:pt x="2517" y="172922"/>
                    </a:lnTo>
                    <a:lnTo>
                      <a:pt x="0" y="172922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53996" tIns="26997" rIns="53996" bIns="2699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063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H" panose="00020600040101010101" pitchFamily="18" charset="-122"/>
                  <a:ea typeface="OPPOSans H" panose="00020600040101010101" pitchFamily="18" charset="-122"/>
                  <a:cs typeface="+mn-cs"/>
                </a:endParaRPr>
              </a:p>
            </p:txBody>
          </p:sp>
        </p:grpSp>
        <p:sp>
          <p:nvSpPr>
            <p:cNvPr id="24" name="椭圆 23">
              <a:extLst>
                <a:ext uri="{FF2B5EF4-FFF2-40B4-BE49-F238E27FC236}">
                  <a16:creationId xmlns:a16="http://schemas.microsoft.com/office/drawing/2014/main" xmlns="" id="{ED6A41DF-286F-5367-D88A-D94DBD6B326D}"/>
                </a:ext>
              </a:extLst>
            </p:cNvPr>
            <p:cNvSpPr/>
            <p:nvPr/>
          </p:nvSpPr>
          <p:spPr>
            <a:xfrm>
              <a:off x="3320952" y="1902120"/>
              <a:ext cx="1462642" cy="341371"/>
            </a:xfrm>
            <a:prstGeom prst="ellipse">
              <a:avLst/>
            </a:prstGeom>
            <a:solidFill>
              <a:schemeClr val="accent1">
                <a:alpha val="13000"/>
              </a:schemeClr>
            </a:solidFill>
            <a:ln>
              <a:noFill/>
            </a:ln>
            <a:effectLst>
              <a:innerShdw blurRad="177800">
                <a:srgbClr val="18487F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3996" tIns="26997" rIns="53996" bIns="2699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06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+mn-cs"/>
              </a:endParaRPr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xmlns="" id="{F961C3B2-0994-7158-3021-F145DA91702E}"/>
                </a:ext>
              </a:extLst>
            </p:cNvPr>
            <p:cNvSpPr/>
            <p:nvPr/>
          </p:nvSpPr>
          <p:spPr>
            <a:xfrm>
              <a:off x="3320952" y="2071884"/>
              <a:ext cx="1462642" cy="217067"/>
            </a:xfrm>
            <a:custGeom>
              <a:avLst/>
              <a:gdLst>
                <a:gd name="connsiteX0" fmla="*/ 0 w 5086352"/>
                <a:gd name="connsiteY0" fmla="*/ 0 h 754852"/>
                <a:gd name="connsiteX1" fmla="*/ 2742 w 5086352"/>
                <a:gd name="connsiteY1" fmla="*/ 0 h 754852"/>
                <a:gd name="connsiteX2" fmla="*/ 51669 w 5086352"/>
                <a:gd name="connsiteY2" fmla="*/ 113276 h 754852"/>
                <a:gd name="connsiteX3" fmla="*/ 2543176 w 5086352"/>
                <a:gd name="connsiteY3" fmla="*/ 587213 h 754852"/>
                <a:gd name="connsiteX4" fmla="*/ 5034684 w 5086352"/>
                <a:gd name="connsiteY4" fmla="*/ 113276 h 754852"/>
                <a:gd name="connsiteX5" fmla="*/ 5083611 w 5086352"/>
                <a:gd name="connsiteY5" fmla="*/ 0 h 754852"/>
                <a:gd name="connsiteX6" fmla="*/ 5086352 w 5086352"/>
                <a:gd name="connsiteY6" fmla="*/ 0 h 754852"/>
                <a:gd name="connsiteX7" fmla="*/ 5086352 w 5086352"/>
                <a:gd name="connsiteY7" fmla="*/ 172922 h 754852"/>
                <a:gd name="connsiteX8" fmla="*/ 5083836 w 5086352"/>
                <a:gd name="connsiteY8" fmla="*/ 172922 h 754852"/>
                <a:gd name="connsiteX9" fmla="*/ 5073222 w 5086352"/>
                <a:gd name="connsiteY9" fmla="*/ 221980 h 754852"/>
                <a:gd name="connsiteX10" fmla="*/ 2543176 w 5086352"/>
                <a:gd name="connsiteY10" fmla="*/ 754852 h 754852"/>
                <a:gd name="connsiteX11" fmla="*/ 13130 w 5086352"/>
                <a:gd name="connsiteY11" fmla="*/ 221980 h 754852"/>
                <a:gd name="connsiteX12" fmla="*/ 2517 w 5086352"/>
                <a:gd name="connsiteY12" fmla="*/ 172922 h 754852"/>
                <a:gd name="connsiteX13" fmla="*/ 0 w 5086352"/>
                <a:gd name="connsiteY13" fmla="*/ 172922 h 754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86352" h="754852">
                  <a:moveTo>
                    <a:pt x="0" y="0"/>
                  </a:moveTo>
                  <a:lnTo>
                    <a:pt x="2742" y="0"/>
                  </a:lnTo>
                  <a:lnTo>
                    <a:pt x="51669" y="113276"/>
                  </a:lnTo>
                  <a:cubicBezTo>
                    <a:pt x="288810" y="383751"/>
                    <a:pt x="1314189" y="587213"/>
                    <a:pt x="2543176" y="587213"/>
                  </a:cubicBezTo>
                  <a:cubicBezTo>
                    <a:pt x="3772163" y="587213"/>
                    <a:pt x="4797542" y="383751"/>
                    <a:pt x="5034684" y="113276"/>
                  </a:cubicBezTo>
                  <a:lnTo>
                    <a:pt x="5083611" y="0"/>
                  </a:lnTo>
                  <a:lnTo>
                    <a:pt x="5086352" y="0"/>
                  </a:lnTo>
                  <a:lnTo>
                    <a:pt x="5086352" y="172922"/>
                  </a:lnTo>
                  <a:lnTo>
                    <a:pt x="5083836" y="172922"/>
                  </a:lnTo>
                  <a:lnTo>
                    <a:pt x="5073222" y="221980"/>
                  </a:lnTo>
                  <a:cubicBezTo>
                    <a:pt x="4942986" y="521286"/>
                    <a:pt x="3859948" y="754852"/>
                    <a:pt x="2543176" y="754852"/>
                  </a:cubicBezTo>
                  <a:cubicBezTo>
                    <a:pt x="1226404" y="754852"/>
                    <a:pt x="143367" y="521286"/>
                    <a:pt x="13130" y="221980"/>
                  </a:cubicBezTo>
                  <a:lnTo>
                    <a:pt x="2517" y="172922"/>
                  </a:lnTo>
                  <a:lnTo>
                    <a:pt x="0" y="172922"/>
                  </a:lnTo>
                  <a:close/>
                </a:path>
              </a:pathLst>
            </a:custGeom>
            <a:solidFill>
              <a:schemeClr val="accent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3996" tIns="26997" rIns="53996" bIns="2699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06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+mn-cs"/>
              </a:endParaRPr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xmlns="" id="{AEA22C11-96BA-0ED9-A617-33E909A416C6}"/>
                </a:ext>
              </a:extLst>
            </p:cNvPr>
            <p:cNvSpPr/>
            <p:nvPr/>
          </p:nvSpPr>
          <p:spPr>
            <a:xfrm>
              <a:off x="3202721" y="1545471"/>
              <a:ext cx="1699102" cy="654003"/>
            </a:xfrm>
            <a:custGeom>
              <a:avLst/>
              <a:gdLst>
                <a:gd name="connsiteX0" fmla="*/ 0 w 2097730"/>
                <a:gd name="connsiteY0" fmla="*/ 0 h 1462242"/>
                <a:gd name="connsiteX1" fmla="*/ 2097730 w 2097730"/>
                <a:gd name="connsiteY1" fmla="*/ 0 h 1462242"/>
                <a:gd name="connsiteX2" fmla="*/ 1686632 w 2097730"/>
                <a:gd name="connsiteY2" fmla="*/ 1311846 h 1462242"/>
                <a:gd name="connsiteX3" fmla="*/ 1687238 w 2097730"/>
                <a:gd name="connsiteY3" fmla="*/ 1313250 h 1462242"/>
                <a:gd name="connsiteX4" fmla="*/ 1683426 w 2097730"/>
                <a:gd name="connsiteY4" fmla="*/ 1322076 h 1462242"/>
                <a:gd name="connsiteX5" fmla="*/ 1678184 w 2097730"/>
                <a:gd name="connsiteY5" fmla="*/ 1338803 h 1462242"/>
                <a:gd name="connsiteX6" fmla="*/ 1676201 w 2097730"/>
                <a:gd name="connsiteY6" fmla="*/ 1338803 h 1462242"/>
                <a:gd name="connsiteX7" fmla="*/ 1674269 w 2097730"/>
                <a:gd name="connsiteY7" fmla="*/ 1343277 h 1462242"/>
                <a:gd name="connsiteX8" fmla="*/ 1048866 w 2097730"/>
                <a:gd name="connsiteY8" fmla="*/ 1462242 h 1462242"/>
                <a:gd name="connsiteX9" fmla="*/ 423464 w 2097730"/>
                <a:gd name="connsiteY9" fmla="*/ 1343277 h 1462242"/>
                <a:gd name="connsiteX10" fmla="*/ 421531 w 2097730"/>
                <a:gd name="connsiteY10" fmla="*/ 1338803 h 1462242"/>
                <a:gd name="connsiteX11" fmla="*/ 419546 w 2097730"/>
                <a:gd name="connsiteY11" fmla="*/ 1338803 h 1462242"/>
                <a:gd name="connsiteX12" fmla="*/ 414299 w 2097730"/>
                <a:gd name="connsiteY12" fmla="*/ 1322059 h 1462242"/>
                <a:gd name="connsiteX13" fmla="*/ 410494 w 2097730"/>
                <a:gd name="connsiteY13" fmla="*/ 1313250 h 1462242"/>
                <a:gd name="connsiteX14" fmla="*/ 411100 w 2097730"/>
                <a:gd name="connsiteY14" fmla="*/ 1311849 h 14622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97730" h="1462242">
                  <a:moveTo>
                    <a:pt x="0" y="0"/>
                  </a:moveTo>
                  <a:lnTo>
                    <a:pt x="2097730" y="0"/>
                  </a:lnTo>
                  <a:lnTo>
                    <a:pt x="1686632" y="1311846"/>
                  </a:lnTo>
                  <a:lnTo>
                    <a:pt x="1687238" y="1313250"/>
                  </a:lnTo>
                  <a:lnTo>
                    <a:pt x="1683426" y="1322076"/>
                  </a:lnTo>
                  <a:lnTo>
                    <a:pt x="1678184" y="1338803"/>
                  </a:lnTo>
                  <a:lnTo>
                    <a:pt x="1676201" y="1338803"/>
                  </a:lnTo>
                  <a:lnTo>
                    <a:pt x="1674269" y="1343277"/>
                  </a:lnTo>
                  <a:cubicBezTo>
                    <a:pt x="1614743" y="1411170"/>
                    <a:pt x="1357359" y="1462242"/>
                    <a:pt x="1048866" y="1462242"/>
                  </a:cubicBezTo>
                  <a:cubicBezTo>
                    <a:pt x="740374" y="1462242"/>
                    <a:pt x="482990" y="1411170"/>
                    <a:pt x="423464" y="1343277"/>
                  </a:cubicBezTo>
                  <a:lnTo>
                    <a:pt x="421531" y="1338803"/>
                  </a:lnTo>
                  <a:lnTo>
                    <a:pt x="419546" y="1338803"/>
                  </a:lnTo>
                  <a:lnTo>
                    <a:pt x="414299" y="1322059"/>
                  </a:lnTo>
                  <a:lnTo>
                    <a:pt x="410494" y="1313250"/>
                  </a:lnTo>
                  <a:lnTo>
                    <a:pt x="411100" y="1311849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alpha val="39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+mn-cs"/>
              </a:endParaRPr>
            </a:p>
          </p:txBody>
        </p:sp>
        <p:sp>
          <p:nvSpPr>
            <p:cNvPr id="28" name="椭圆 27">
              <a:extLst>
                <a:ext uri="{FF2B5EF4-FFF2-40B4-BE49-F238E27FC236}">
                  <a16:creationId xmlns:a16="http://schemas.microsoft.com/office/drawing/2014/main" xmlns="" id="{52571643-7EE8-FBB3-0746-5A7D083D1699}"/>
                </a:ext>
              </a:extLst>
            </p:cNvPr>
            <p:cNvSpPr/>
            <p:nvPr/>
          </p:nvSpPr>
          <p:spPr>
            <a:xfrm>
              <a:off x="3320952" y="1902120"/>
              <a:ext cx="1462642" cy="341371"/>
            </a:xfrm>
            <a:prstGeom prst="ellipse">
              <a:avLst/>
            </a:prstGeom>
            <a:solidFill>
              <a:schemeClr val="accent1">
                <a:alpha val="13000"/>
              </a:schemeClr>
            </a:solidFill>
            <a:ln>
              <a:noFill/>
            </a:ln>
            <a:effectLst>
              <a:innerShdw blurRad="177800">
                <a:srgbClr val="18487F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3996" tIns="26997" rIns="53996" bIns="2699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06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+mn-cs"/>
              </a:endParaRPr>
            </a:p>
          </p:txBody>
        </p:sp>
      </p:grpSp>
      <p:sp>
        <p:nvSpPr>
          <p:cNvPr id="35" name="关键词3-子标题2">
            <a:extLst>
              <a:ext uri="{FF2B5EF4-FFF2-40B4-BE49-F238E27FC236}">
                <a16:creationId xmlns:a16="http://schemas.microsoft.com/office/drawing/2014/main" xmlns="" id="{254D4C53-4DD6-F186-FB58-99FD58B25E7F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4896053" y="4315200"/>
            <a:ext cx="2313841" cy="646331"/>
          </a:xfrm>
          <a:prstGeom prst="rect">
            <a:avLst/>
          </a:prstGeom>
          <a:noFill/>
        </p:spPr>
        <p:txBody>
          <a:bodyPr wrap="square" anchor="ctr">
            <a:normAutofit/>
          </a:bodyPr>
          <a:lstStyle/>
          <a:p>
            <a:pPr marL="0" marR="0" lvl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Roboto Regular"/>
                <a:ea typeface="思源黑体 CN Regular"/>
                <a:cs typeface="+mn-cs"/>
              </a:rPr>
              <a:t>灵活性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Roboto Regular"/>
              <a:ea typeface="思源黑体 CN Regular"/>
              <a:cs typeface="+mn-cs"/>
            </a:endParaRPr>
          </a:p>
        </p:txBody>
      </p:sp>
      <p:sp>
        <p:nvSpPr>
          <p:cNvPr id="36" name="关键词2-子标题2">
            <a:extLst>
              <a:ext uri="{FF2B5EF4-FFF2-40B4-BE49-F238E27FC236}">
                <a16:creationId xmlns:a16="http://schemas.microsoft.com/office/drawing/2014/main" xmlns="" id="{AE027174-49A6-C68B-5EAB-137857B155C6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4896053" y="3640263"/>
            <a:ext cx="2313841" cy="646331"/>
          </a:xfrm>
          <a:prstGeom prst="rect">
            <a:avLst/>
          </a:prstGeom>
          <a:noFill/>
        </p:spPr>
        <p:txBody>
          <a:bodyPr wrap="square" anchor="ctr">
            <a:normAutofit/>
          </a:bodyPr>
          <a:lstStyle/>
          <a:p>
            <a:pPr marL="0" marR="0" lvl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Roboto Regular"/>
                <a:ea typeface="思源黑体 CN Regular"/>
                <a:cs typeface="+mn-cs"/>
              </a:rPr>
              <a:t>可扩展性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Roboto Regular"/>
              <a:ea typeface="思源黑体 CN Regular"/>
              <a:cs typeface="+mn-cs"/>
            </a:endParaRPr>
          </a:p>
        </p:txBody>
      </p:sp>
      <p:sp>
        <p:nvSpPr>
          <p:cNvPr id="37" name="关键词1-子标题2">
            <a:extLst>
              <a:ext uri="{FF2B5EF4-FFF2-40B4-BE49-F238E27FC236}">
                <a16:creationId xmlns:a16="http://schemas.microsoft.com/office/drawing/2014/main" xmlns="" id="{FCB48C19-DAC1-07FC-E7AE-B25DCE3CB9A6}"/>
              </a:ext>
            </a:extLst>
          </p:cNvPr>
          <p:cNvSpPr txBox="1"/>
          <p:nvPr>
            <p:custDataLst>
              <p:tags r:id="rId8"/>
            </p:custDataLst>
          </p:nvPr>
        </p:nvSpPr>
        <p:spPr>
          <a:xfrm>
            <a:off x="4896053" y="2965326"/>
            <a:ext cx="2313841" cy="646331"/>
          </a:xfrm>
          <a:prstGeom prst="rect">
            <a:avLst/>
          </a:prstGeom>
          <a:noFill/>
        </p:spPr>
        <p:txBody>
          <a:bodyPr wrap="square" anchor="ctr">
            <a:normAutofit/>
          </a:bodyPr>
          <a:lstStyle/>
          <a:p>
            <a:pPr marL="0" marR="0" lvl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Roboto Regular"/>
                <a:ea typeface="思源黑体 CN Regular"/>
                <a:cs typeface="+mn-cs"/>
              </a:rPr>
              <a:t>IPv6</a:t>
            </a:r>
            <a:r>
              <a:rPr kumimoji="0" lang="zh-CN" altLang="en-US" sz="2000" b="1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Roboto Regular"/>
                <a:ea typeface="思源黑体 CN Regular"/>
                <a:cs typeface="+mn-cs"/>
              </a:rPr>
              <a:t>技术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Roboto Regular"/>
              <a:ea typeface="思源黑体 CN Regular"/>
              <a:cs typeface="+mn-cs"/>
            </a:endParaRPr>
          </a:p>
        </p:txBody>
      </p:sp>
      <p:grpSp>
        <p:nvGrpSpPr>
          <p:cNvPr id="38" name="组合3">
            <a:extLst>
              <a:ext uri="{FF2B5EF4-FFF2-40B4-BE49-F238E27FC236}">
                <a16:creationId xmlns:a16="http://schemas.microsoft.com/office/drawing/2014/main" xmlns="" id="{7F0113FB-0762-1445-A778-24FF8DF832AF}"/>
              </a:ext>
            </a:extLst>
          </p:cNvPr>
          <p:cNvGrpSpPr/>
          <p:nvPr/>
        </p:nvGrpSpPr>
        <p:grpSpPr>
          <a:xfrm>
            <a:off x="8733430" y="4212712"/>
            <a:ext cx="2607064" cy="1189018"/>
            <a:chOff x="3111478" y="1545471"/>
            <a:chExt cx="1881589" cy="858146"/>
          </a:xfrm>
        </p:grpSpPr>
        <p:grpSp>
          <p:nvGrpSpPr>
            <p:cNvPr id="39" name="组合 38">
              <a:extLst>
                <a:ext uri="{FF2B5EF4-FFF2-40B4-BE49-F238E27FC236}">
                  <a16:creationId xmlns:a16="http://schemas.microsoft.com/office/drawing/2014/main" xmlns="" id="{F7742C6E-3B0E-4ACC-07D2-87E554399163}"/>
                </a:ext>
              </a:extLst>
            </p:cNvPr>
            <p:cNvGrpSpPr/>
            <p:nvPr/>
          </p:nvGrpSpPr>
          <p:grpSpPr>
            <a:xfrm>
              <a:off x="3111478" y="1905986"/>
              <a:ext cx="1881589" cy="497631"/>
              <a:chOff x="154913" y="7125383"/>
              <a:chExt cx="2323031" cy="614381"/>
            </a:xfrm>
            <a:effectLst/>
          </p:grpSpPr>
          <p:sp>
            <p:nvSpPr>
              <p:cNvPr id="44" name="椭圆 43">
                <a:extLst>
                  <a:ext uri="{FF2B5EF4-FFF2-40B4-BE49-F238E27FC236}">
                    <a16:creationId xmlns:a16="http://schemas.microsoft.com/office/drawing/2014/main" xmlns="" id="{E3428F7B-305F-97B9-BBA9-F3F1D34FA87E}"/>
                  </a:ext>
                </a:extLst>
              </p:cNvPr>
              <p:cNvSpPr/>
              <p:nvPr/>
            </p:nvSpPr>
            <p:spPr>
              <a:xfrm>
                <a:off x="154913" y="7125383"/>
                <a:ext cx="2323031" cy="542179"/>
              </a:xfrm>
              <a:prstGeom prst="ellipse">
                <a:avLst/>
              </a:prstGeom>
              <a:solidFill>
                <a:schemeClr val="accent1">
                  <a:alpha val="13000"/>
                </a:schemeClr>
              </a:solidFill>
              <a:ln>
                <a:noFill/>
              </a:ln>
              <a:effectLst>
                <a:innerShdw blurRad="177800">
                  <a:srgbClr val="18487F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53996" tIns="26997" rIns="53996" bIns="2699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063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H" panose="00020600040101010101" pitchFamily="18" charset="-122"/>
                  <a:ea typeface="OPPOSans H" panose="00020600040101010101" pitchFamily="18" charset="-122"/>
                  <a:cs typeface="+mn-cs"/>
                </a:endParaRPr>
              </a:p>
            </p:txBody>
          </p:sp>
          <p:sp>
            <p:nvSpPr>
              <p:cNvPr id="45" name="任意多边形: 形状 44">
                <a:extLst>
                  <a:ext uri="{FF2B5EF4-FFF2-40B4-BE49-F238E27FC236}">
                    <a16:creationId xmlns:a16="http://schemas.microsoft.com/office/drawing/2014/main" xmlns="" id="{3044ABE6-9B59-3E32-289A-1F3E67327712}"/>
                  </a:ext>
                </a:extLst>
              </p:cNvPr>
              <p:cNvSpPr/>
              <p:nvPr/>
            </p:nvSpPr>
            <p:spPr>
              <a:xfrm>
                <a:off x="154913" y="7395010"/>
                <a:ext cx="2323031" cy="344754"/>
              </a:xfrm>
              <a:custGeom>
                <a:avLst/>
                <a:gdLst>
                  <a:gd name="connsiteX0" fmla="*/ 0 w 5086352"/>
                  <a:gd name="connsiteY0" fmla="*/ 0 h 754852"/>
                  <a:gd name="connsiteX1" fmla="*/ 2742 w 5086352"/>
                  <a:gd name="connsiteY1" fmla="*/ 0 h 754852"/>
                  <a:gd name="connsiteX2" fmla="*/ 51669 w 5086352"/>
                  <a:gd name="connsiteY2" fmla="*/ 113276 h 754852"/>
                  <a:gd name="connsiteX3" fmla="*/ 2543176 w 5086352"/>
                  <a:gd name="connsiteY3" fmla="*/ 587213 h 754852"/>
                  <a:gd name="connsiteX4" fmla="*/ 5034684 w 5086352"/>
                  <a:gd name="connsiteY4" fmla="*/ 113276 h 754852"/>
                  <a:gd name="connsiteX5" fmla="*/ 5083611 w 5086352"/>
                  <a:gd name="connsiteY5" fmla="*/ 0 h 754852"/>
                  <a:gd name="connsiteX6" fmla="*/ 5086352 w 5086352"/>
                  <a:gd name="connsiteY6" fmla="*/ 0 h 754852"/>
                  <a:gd name="connsiteX7" fmla="*/ 5086352 w 5086352"/>
                  <a:gd name="connsiteY7" fmla="*/ 172922 h 754852"/>
                  <a:gd name="connsiteX8" fmla="*/ 5083836 w 5086352"/>
                  <a:gd name="connsiteY8" fmla="*/ 172922 h 754852"/>
                  <a:gd name="connsiteX9" fmla="*/ 5073222 w 5086352"/>
                  <a:gd name="connsiteY9" fmla="*/ 221980 h 754852"/>
                  <a:gd name="connsiteX10" fmla="*/ 2543176 w 5086352"/>
                  <a:gd name="connsiteY10" fmla="*/ 754852 h 754852"/>
                  <a:gd name="connsiteX11" fmla="*/ 13130 w 5086352"/>
                  <a:gd name="connsiteY11" fmla="*/ 221980 h 754852"/>
                  <a:gd name="connsiteX12" fmla="*/ 2517 w 5086352"/>
                  <a:gd name="connsiteY12" fmla="*/ 172922 h 754852"/>
                  <a:gd name="connsiteX13" fmla="*/ 0 w 5086352"/>
                  <a:gd name="connsiteY13" fmla="*/ 172922 h 754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086352" h="754852">
                    <a:moveTo>
                      <a:pt x="0" y="0"/>
                    </a:moveTo>
                    <a:lnTo>
                      <a:pt x="2742" y="0"/>
                    </a:lnTo>
                    <a:lnTo>
                      <a:pt x="51669" y="113276"/>
                    </a:lnTo>
                    <a:cubicBezTo>
                      <a:pt x="288810" y="383751"/>
                      <a:pt x="1314189" y="587213"/>
                      <a:pt x="2543176" y="587213"/>
                    </a:cubicBezTo>
                    <a:cubicBezTo>
                      <a:pt x="3772163" y="587213"/>
                      <a:pt x="4797542" y="383751"/>
                      <a:pt x="5034684" y="113276"/>
                    </a:cubicBezTo>
                    <a:lnTo>
                      <a:pt x="5083611" y="0"/>
                    </a:lnTo>
                    <a:lnTo>
                      <a:pt x="5086352" y="0"/>
                    </a:lnTo>
                    <a:lnTo>
                      <a:pt x="5086352" y="172922"/>
                    </a:lnTo>
                    <a:lnTo>
                      <a:pt x="5083836" y="172922"/>
                    </a:lnTo>
                    <a:lnTo>
                      <a:pt x="5073222" y="221980"/>
                    </a:lnTo>
                    <a:cubicBezTo>
                      <a:pt x="4942986" y="521286"/>
                      <a:pt x="3859948" y="754852"/>
                      <a:pt x="2543176" y="754852"/>
                    </a:cubicBezTo>
                    <a:cubicBezTo>
                      <a:pt x="1226404" y="754852"/>
                      <a:pt x="143367" y="521286"/>
                      <a:pt x="13130" y="221980"/>
                    </a:cubicBezTo>
                    <a:lnTo>
                      <a:pt x="2517" y="172922"/>
                    </a:lnTo>
                    <a:lnTo>
                      <a:pt x="0" y="172922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53996" tIns="26997" rIns="53996" bIns="2699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063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POSans H" panose="00020600040101010101" pitchFamily="18" charset="-122"/>
                  <a:ea typeface="OPPOSans H" panose="00020600040101010101" pitchFamily="18" charset="-122"/>
                  <a:cs typeface="+mn-cs"/>
                </a:endParaRPr>
              </a:p>
            </p:txBody>
          </p:sp>
        </p:grpSp>
        <p:sp>
          <p:nvSpPr>
            <p:cNvPr id="40" name="椭圆 39">
              <a:extLst>
                <a:ext uri="{FF2B5EF4-FFF2-40B4-BE49-F238E27FC236}">
                  <a16:creationId xmlns:a16="http://schemas.microsoft.com/office/drawing/2014/main" xmlns="" id="{9EFF6C4A-4B3E-A8E1-DFB9-3B68E6BFB006}"/>
                </a:ext>
              </a:extLst>
            </p:cNvPr>
            <p:cNvSpPr/>
            <p:nvPr/>
          </p:nvSpPr>
          <p:spPr>
            <a:xfrm>
              <a:off x="3320952" y="1902120"/>
              <a:ext cx="1462642" cy="341371"/>
            </a:xfrm>
            <a:prstGeom prst="ellipse">
              <a:avLst/>
            </a:prstGeom>
            <a:solidFill>
              <a:schemeClr val="accent1">
                <a:alpha val="13000"/>
              </a:schemeClr>
            </a:solidFill>
            <a:ln>
              <a:noFill/>
            </a:ln>
            <a:effectLst>
              <a:innerShdw blurRad="177800">
                <a:srgbClr val="18487F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3996" tIns="26997" rIns="53996" bIns="2699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06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+mn-cs"/>
              </a:endParaRPr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xmlns="" id="{1B6FD6FF-A080-7A70-CE0F-9EB54149140E}"/>
                </a:ext>
              </a:extLst>
            </p:cNvPr>
            <p:cNvSpPr/>
            <p:nvPr/>
          </p:nvSpPr>
          <p:spPr>
            <a:xfrm>
              <a:off x="3320952" y="2071884"/>
              <a:ext cx="1462642" cy="217067"/>
            </a:xfrm>
            <a:custGeom>
              <a:avLst/>
              <a:gdLst>
                <a:gd name="connsiteX0" fmla="*/ 0 w 5086352"/>
                <a:gd name="connsiteY0" fmla="*/ 0 h 754852"/>
                <a:gd name="connsiteX1" fmla="*/ 2742 w 5086352"/>
                <a:gd name="connsiteY1" fmla="*/ 0 h 754852"/>
                <a:gd name="connsiteX2" fmla="*/ 51669 w 5086352"/>
                <a:gd name="connsiteY2" fmla="*/ 113276 h 754852"/>
                <a:gd name="connsiteX3" fmla="*/ 2543176 w 5086352"/>
                <a:gd name="connsiteY3" fmla="*/ 587213 h 754852"/>
                <a:gd name="connsiteX4" fmla="*/ 5034684 w 5086352"/>
                <a:gd name="connsiteY4" fmla="*/ 113276 h 754852"/>
                <a:gd name="connsiteX5" fmla="*/ 5083611 w 5086352"/>
                <a:gd name="connsiteY5" fmla="*/ 0 h 754852"/>
                <a:gd name="connsiteX6" fmla="*/ 5086352 w 5086352"/>
                <a:gd name="connsiteY6" fmla="*/ 0 h 754852"/>
                <a:gd name="connsiteX7" fmla="*/ 5086352 w 5086352"/>
                <a:gd name="connsiteY7" fmla="*/ 172922 h 754852"/>
                <a:gd name="connsiteX8" fmla="*/ 5083836 w 5086352"/>
                <a:gd name="connsiteY8" fmla="*/ 172922 h 754852"/>
                <a:gd name="connsiteX9" fmla="*/ 5073222 w 5086352"/>
                <a:gd name="connsiteY9" fmla="*/ 221980 h 754852"/>
                <a:gd name="connsiteX10" fmla="*/ 2543176 w 5086352"/>
                <a:gd name="connsiteY10" fmla="*/ 754852 h 754852"/>
                <a:gd name="connsiteX11" fmla="*/ 13130 w 5086352"/>
                <a:gd name="connsiteY11" fmla="*/ 221980 h 754852"/>
                <a:gd name="connsiteX12" fmla="*/ 2517 w 5086352"/>
                <a:gd name="connsiteY12" fmla="*/ 172922 h 754852"/>
                <a:gd name="connsiteX13" fmla="*/ 0 w 5086352"/>
                <a:gd name="connsiteY13" fmla="*/ 172922 h 754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86352" h="754852">
                  <a:moveTo>
                    <a:pt x="0" y="0"/>
                  </a:moveTo>
                  <a:lnTo>
                    <a:pt x="2742" y="0"/>
                  </a:lnTo>
                  <a:lnTo>
                    <a:pt x="51669" y="113276"/>
                  </a:lnTo>
                  <a:cubicBezTo>
                    <a:pt x="288810" y="383751"/>
                    <a:pt x="1314189" y="587213"/>
                    <a:pt x="2543176" y="587213"/>
                  </a:cubicBezTo>
                  <a:cubicBezTo>
                    <a:pt x="3772163" y="587213"/>
                    <a:pt x="4797542" y="383751"/>
                    <a:pt x="5034684" y="113276"/>
                  </a:cubicBezTo>
                  <a:lnTo>
                    <a:pt x="5083611" y="0"/>
                  </a:lnTo>
                  <a:lnTo>
                    <a:pt x="5086352" y="0"/>
                  </a:lnTo>
                  <a:lnTo>
                    <a:pt x="5086352" y="172922"/>
                  </a:lnTo>
                  <a:lnTo>
                    <a:pt x="5083836" y="172922"/>
                  </a:lnTo>
                  <a:lnTo>
                    <a:pt x="5073222" y="221980"/>
                  </a:lnTo>
                  <a:cubicBezTo>
                    <a:pt x="4942986" y="521286"/>
                    <a:pt x="3859948" y="754852"/>
                    <a:pt x="2543176" y="754852"/>
                  </a:cubicBezTo>
                  <a:cubicBezTo>
                    <a:pt x="1226404" y="754852"/>
                    <a:pt x="143367" y="521286"/>
                    <a:pt x="13130" y="221980"/>
                  </a:cubicBezTo>
                  <a:lnTo>
                    <a:pt x="2517" y="172922"/>
                  </a:lnTo>
                  <a:lnTo>
                    <a:pt x="0" y="172922"/>
                  </a:lnTo>
                  <a:close/>
                </a:path>
              </a:pathLst>
            </a:custGeom>
            <a:solidFill>
              <a:schemeClr val="accent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3996" tIns="26997" rIns="53996" bIns="2699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06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+mn-cs"/>
              </a:endParaRPr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xmlns="" id="{E2731A30-B572-ADCC-AAD1-C9753AC3B93B}"/>
                </a:ext>
              </a:extLst>
            </p:cNvPr>
            <p:cNvSpPr/>
            <p:nvPr/>
          </p:nvSpPr>
          <p:spPr>
            <a:xfrm>
              <a:off x="3202721" y="1545471"/>
              <a:ext cx="1699102" cy="654003"/>
            </a:xfrm>
            <a:custGeom>
              <a:avLst/>
              <a:gdLst>
                <a:gd name="connsiteX0" fmla="*/ 0 w 2097730"/>
                <a:gd name="connsiteY0" fmla="*/ 0 h 1462242"/>
                <a:gd name="connsiteX1" fmla="*/ 2097730 w 2097730"/>
                <a:gd name="connsiteY1" fmla="*/ 0 h 1462242"/>
                <a:gd name="connsiteX2" fmla="*/ 1686632 w 2097730"/>
                <a:gd name="connsiteY2" fmla="*/ 1311846 h 1462242"/>
                <a:gd name="connsiteX3" fmla="*/ 1687238 w 2097730"/>
                <a:gd name="connsiteY3" fmla="*/ 1313250 h 1462242"/>
                <a:gd name="connsiteX4" fmla="*/ 1683426 w 2097730"/>
                <a:gd name="connsiteY4" fmla="*/ 1322076 h 1462242"/>
                <a:gd name="connsiteX5" fmla="*/ 1678184 w 2097730"/>
                <a:gd name="connsiteY5" fmla="*/ 1338803 h 1462242"/>
                <a:gd name="connsiteX6" fmla="*/ 1676201 w 2097730"/>
                <a:gd name="connsiteY6" fmla="*/ 1338803 h 1462242"/>
                <a:gd name="connsiteX7" fmla="*/ 1674269 w 2097730"/>
                <a:gd name="connsiteY7" fmla="*/ 1343277 h 1462242"/>
                <a:gd name="connsiteX8" fmla="*/ 1048866 w 2097730"/>
                <a:gd name="connsiteY8" fmla="*/ 1462242 h 1462242"/>
                <a:gd name="connsiteX9" fmla="*/ 423464 w 2097730"/>
                <a:gd name="connsiteY9" fmla="*/ 1343277 h 1462242"/>
                <a:gd name="connsiteX10" fmla="*/ 421531 w 2097730"/>
                <a:gd name="connsiteY10" fmla="*/ 1338803 h 1462242"/>
                <a:gd name="connsiteX11" fmla="*/ 419546 w 2097730"/>
                <a:gd name="connsiteY11" fmla="*/ 1338803 h 1462242"/>
                <a:gd name="connsiteX12" fmla="*/ 414299 w 2097730"/>
                <a:gd name="connsiteY12" fmla="*/ 1322059 h 1462242"/>
                <a:gd name="connsiteX13" fmla="*/ 410494 w 2097730"/>
                <a:gd name="connsiteY13" fmla="*/ 1313250 h 1462242"/>
                <a:gd name="connsiteX14" fmla="*/ 411100 w 2097730"/>
                <a:gd name="connsiteY14" fmla="*/ 1311849 h 14622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97730" h="1462242">
                  <a:moveTo>
                    <a:pt x="0" y="0"/>
                  </a:moveTo>
                  <a:lnTo>
                    <a:pt x="2097730" y="0"/>
                  </a:lnTo>
                  <a:lnTo>
                    <a:pt x="1686632" y="1311846"/>
                  </a:lnTo>
                  <a:lnTo>
                    <a:pt x="1687238" y="1313250"/>
                  </a:lnTo>
                  <a:lnTo>
                    <a:pt x="1683426" y="1322076"/>
                  </a:lnTo>
                  <a:lnTo>
                    <a:pt x="1678184" y="1338803"/>
                  </a:lnTo>
                  <a:lnTo>
                    <a:pt x="1676201" y="1338803"/>
                  </a:lnTo>
                  <a:lnTo>
                    <a:pt x="1674269" y="1343277"/>
                  </a:lnTo>
                  <a:cubicBezTo>
                    <a:pt x="1614743" y="1411170"/>
                    <a:pt x="1357359" y="1462242"/>
                    <a:pt x="1048866" y="1462242"/>
                  </a:cubicBezTo>
                  <a:cubicBezTo>
                    <a:pt x="740374" y="1462242"/>
                    <a:pt x="482990" y="1411170"/>
                    <a:pt x="423464" y="1343277"/>
                  </a:cubicBezTo>
                  <a:lnTo>
                    <a:pt x="421531" y="1338803"/>
                  </a:lnTo>
                  <a:lnTo>
                    <a:pt x="419546" y="1338803"/>
                  </a:lnTo>
                  <a:lnTo>
                    <a:pt x="414299" y="1322059"/>
                  </a:lnTo>
                  <a:lnTo>
                    <a:pt x="410494" y="1313250"/>
                  </a:lnTo>
                  <a:lnTo>
                    <a:pt x="411100" y="1311849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alpha val="39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+mn-cs"/>
              </a:endParaRPr>
            </a:p>
          </p:txBody>
        </p:sp>
        <p:sp>
          <p:nvSpPr>
            <p:cNvPr id="43" name="椭圆 42">
              <a:extLst>
                <a:ext uri="{FF2B5EF4-FFF2-40B4-BE49-F238E27FC236}">
                  <a16:creationId xmlns:a16="http://schemas.microsoft.com/office/drawing/2014/main" xmlns="" id="{6D902477-D3CB-BEEF-BCE6-3C1A1000A477}"/>
                </a:ext>
              </a:extLst>
            </p:cNvPr>
            <p:cNvSpPr/>
            <p:nvPr/>
          </p:nvSpPr>
          <p:spPr>
            <a:xfrm>
              <a:off x="3320952" y="1902120"/>
              <a:ext cx="1462642" cy="341371"/>
            </a:xfrm>
            <a:prstGeom prst="ellipse">
              <a:avLst/>
            </a:prstGeom>
            <a:solidFill>
              <a:schemeClr val="accent1">
                <a:alpha val="13000"/>
              </a:schemeClr>
            </a:solidFill>
            <a:ln>
              <a:noFill/>
            </a:ln>
            <a:effectLst>
              <a:innerShdw blurRad="177800">
                <a:srgbClr val="18487F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3996" tIns="26997" rIns="53996" bIns="2699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06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+mn-cs"/>
              </a:endParaRPr>
            </a:p>
          </p:txBody>
        </p:sp>
      </p:grpSp>
      <p:sp>
        <p:nvSpPr>
          <p:cNvPr id="46" name="关键词3-子标题3">
            <a:extLst>
              <a:ext uri="{FF2B5EF4-FFF2-40B4-BE49-F238E27FC236}">
                <a16:creationId xmlns:a16="http://schemas.microsoft.com/office/drawing/2014/main" xmlns="" id="{86FF1119-87C4-91D6-317F-A8FB413FC83C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8900228" y="4315200"/>
            <a:ext cx="2313841" cy="646331"/>
          </a:xfrm>
          <a:prstGeom prst="rect">
            <a:avLst/>
          </a:prstGeom>
          <a:noFill/>
        </p:spPr>
        <p:txBody>
          <a:bodyPr wrap="square" anchor="ctr">
            <a:normAutofit/>
          </a:bodyPr>
          <a:lstStyle/>
          <a:p>
            <a:pPr marL="0" marR="0" lvl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Roboto Regular"/>
                <a:ea typeface="思源黑体 CN Regular"/>
                <a:cs typeface="+mn-cs"/>
              </a:rPr>
              <a:t>地址空间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Roboto Regular"/>
              <a:ea typeface="思源黑体 CN Regular"/>
              <a:cs typeface="+mn-cs"/>
            </a:endParaRPr>
          </a:p>
        </p:txBody>
      </p:sp>
      <p:sp>
        <p:nvSpPr>
          <p:cNvPr id="47" name="关键词2-子标题3">
            <a:extLst>
              <a:ext uri="{FF2B5EF4-FFF2-40B4-BE49-F238E27FC236}">
                <a16:creationId xmlns:a16="http://schemas.microsoft.com/office/drawing/2014/main" xmlns="" id="{220FAFEE-CC79-8685-BCC2-B8BCFEC70454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>
            <a:off x="8900228" y="3640263"/>
            <a:ext cx="2313841" cy="646331"/>
          </a:xfrm>
          <a:prstGeom prst="rect">
            <a:avLst/>
          </a:prstGeom>
          <a:noFill/>
        </p:spPr>
        <p:txBody>
          <a:bodyPr wrap="square" anchor="ctr">
            <a:normAutofit/>
          </a:bodyPr>
          <a:lstStyle/>
          <a:p>
            <a:pPr marL="0" marR="0" lvl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Roboto Regular"/>
                <a:ea typeface="思源黑体 CN Regular"/>
                <a:cs typeface="+mn-cs"/>
              </a:rPr>
              <a:t>IPv6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Roboto Regular"/>
              <a:ea typeface="思源黑体 CN Regular"/>
              <a:cs typeface="+mn-cs"/>
            </a:endParaRPr>
          </a:p>
        </p:txBody>
      </p:sp>
      <p:sp>
        <p:nvSpPr>
          <p:cNvPr id="48" name="关键词1-子标题3">
            <a:extLst>
              <a:ext uri="{FF2B5EF4-FFF2-40B4-BE49-F238E27FC236}">
                <a16:creationId xmlns:a16="http://schemas.microsoft.com/office/drawing/2014/main" xmlns="" id="{D4F72922-2D85-0C18-BFBA-6AEB2C73085D}"/>
              </a:ext>
            </a:extLst>
          </p:cNvPr>
          <p:cNvSpPr txBox="1"/>
          <p:nvPr>
            <p:custDataLst>
              <p:tags r:id="rId11"/>
            </p:custDataLst>
          </p:nvPr>
        </p:nvSpPr>
        <p:spPr>
          <a:xfrm>
            <a:off x="8900228" y="2965326"/>
            <a:ext cx="2313841" cy="646331"/>
          </a:xfrm>
          <a:prstGeom prst="rect">
            <a:avLst/>
          </a:prstGeom>
          <a:noFill/>
        </p:spPr>
        <p:txBody>
          <a:bodyPr wrap="square" anchor="ctr">
            <a:normAutofit/>
          </a:bodyPr>
          <a:lstStyle/>
          <a:p>
            <a:pPr marL="0" marR="0" lvl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Roboto Regular"/>
                <a:ea typeface="思源黑体 CN Regular"/>
                <a:cs typeface="+mn-cs"/>
              </a:rPr>
              <a:t>网络安全性能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Roboto Regular"/>
              <a:ea typeface="思源黑体 CN Regular"/>
              <a:cs typeface="+mn-cs"/>
            </a:endParaRPr>
          </a:p>
        </p:txBody>
      </p:sp>
      <p:sp>
        <p:nvSpPr>
          <p:cNvPr id="27" name="子标题1">
            <a:extLst>
              <a:ext uri="{FF2B5EF4-FFF2-40B4-BE49-F238E27FC236}">
                <a16:creationId xmlns:a16="http://schemas.microsoft.com/office/drawing/2014/main" xmlns="" id="{6AE3F6E3-5F46-3000-3C01-971975774F85}"/>
              </a:ext>
            </a:extLst>
          </p:cNvPr>
          <p:cNvSpPr txBox="1"/>
          <p:nvPr>
            <p:custDataLst>
              <p:tags r:id="rId12"/>
            </p:custDataLst>
          </p:nvPr>
        </p:nvSpPr>
        <p:spPr>
          <a:xfrm>
            <a:off x="288206" y="1894272"/>
            <a:ext cx="3646938" cy="523220"/>
          </a:xfrm>
          <a:prstGeom prst="rect">
            <a:avLst/>
          </a:prstGeom>
          <a:noFill/>
        </p:spPr>
        <p:txBody>
          <a:bodyPr wrap="square" anchor="ctr">
            <a:normAutofit/>
          </a:bodyPr>
          <a:lstStyle/>
          <a:p>
            <a:pPr algn="ctr"/>
            <a:r>
              <a:rPr lang="en-US" altLang="zh-CN" sz="2000" b="1" smtClean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IPv6</a:t>
            </a:r>
            <a:r>
              <a:rPr lang="zh-CN" altLang="en-US" sz="2000" b="1" smtClean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技术在智能制造领域</a:t>
            </a:r>
            <a:endParaRPr lang="zh-CN" altLang="en-US" sz="2000" b="1" dirty="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4" name="子标题2">
            <a:extLst>
              <a:ext uri="{FF2B5EF4-FFF2-40B4-BE49-F238E27FC236}">
                <a16:creationId xmlns:a16="http://schemas.microsoft.com/office/drawing/2014/main" xmlns="" id="{2198CB69-E1EE-06D9-9FF1-7F7D20F93F6C}"/>
              </a:ext>
            </a:extLst>
          </p:cNvPr>
          <p:cNvSpPr txBox="1"/>
          <p:nvPr>
            <p:custDataLst>
              <p:tags r:id="rId13"/>
            </p:custDataLst>
          </p:nvPr>
        </p:nvSpPr>
        <p:spPr>
          <a:xfrm>
            <a:off x="4229504" y="1894272"/>
            <a:ext cx="3646938" cy="523220"/>
          </a:xfrm>
          <a:prstGeom prst="rect">
            <a:avLst/>
          </a:prstGeom>
          <a:noFill/>
        </p:spPr>
        <p:txBody>
          <a:bodyPr wrap="square" anchor="ctr">
            <a:normAutofit/>
          </a:bodyPr>
          <a:lstStyle/>
          <a:p>
            <a:pPr algn="ctr"/>
            <a:r>
              <a:rPr lang="en-US" altLang="zh-CN" sz="2000" b="1" smtClean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IPv6</a:t>
            </a:r>
            <a:r>
              <a:rPr lang="zh-CN" altLang="en-US" sz="2000" b="1" smtClean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技术在云计算领域</a:t>
            </a:r>
            <a:endParaRPr lang="zh-CN" altLang="en-US" sz="2000" b="1" dirty="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9" name="子标题3">
            <a:extLst>
              <a:ext uri="{FF2B5EF4-FFF2-40B4-BE49-F238E27FC236}">
                <a16:creationId xmlns:a16="http://schemas.microsoft.com/office/drawing/2014/main" xmlns="" id="{1D30EEC5-A5B6-E45B-2DFB-0128831517DE}"/>
              </a:ext>
            </a:extLst>
          </p:cNvPr>
          <p:cNvSpPr txBox="1"/>
          <p:nvPr>
            <p:custDataLst>
              <p:tags r:id="rId14"/>
            </p:custDataLst>
          </p:nvPr>
        </p:nvSpPr>
        <p:spPr>
          <a:xfrm>
            <a:off x="8233679" y="1894272"/>
            <a:ext cx="3646938" cy="523220"/>
          </a:xfrm>
          <a:prstGeom prst="rect">
            <a:avLst/>
          </a:prstGeom>
          <a:noFill/>
        </p:spPr>
        <p:txBody>
          <a:bodyPr wrap="square" anchor="ctr">
            <a:normAutofit/>
          </a:bodyPr>
          <a:lstStyle/>
          <a:p>
            <a:pPr algn="ctr"/>
            <a:r>
              <a:rPr lang="en-US" altLang="zh-CN" sz="2000" b="1" smtClean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IPv6</a:t>
            </a:r>
            <a:r>
              <a:rPr lang="zh-CN" altLang="en-US" sz="2000" b="1" smtClean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技术在金融领域</a:t>
            </a:r>
            <a:endParaRPr lang="zh-CN" altLang="en-US" sz="2000" b="1" dirty="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582383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lythroug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28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28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28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to="" calcmode="lin" valueType="num">
                                      <p:cBhvr>
                                        <p:cTn id="24" dur="60" fill="remove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$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 fmla="$">
                                          <p:val>
                                            <p:strVal val="#ppt_x+rand(ppt_w)-ppt_w/2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5" dur="60" fill="remove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$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 fmla="$">
                                          <p:val>
                                            <p:strVal val="#ppt_y+rand(ppt_h)-ppt_h/2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6" dur="100" accel="50000" fill="remove">
                                          <p:stCondLst>
                                            <p:cond delay="5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from x="100000" y="100000"/>
                                      <p:to x="250000" y="250000"/>
                                    </p:animScale>
                                    <p:animScale>
                                      <p:cBhvr>
                                        <p:cTn id="27" dur="150" accel="50000" fill="remove">
                                          <p:stCondLst>
                                            <p:cond delay="15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from x="100000" y="100000"/>
                                      <p:to x="150000" y="150000"/>
                                    </p:animScale>
                                    <p:anim to="" calcmode="lin" valueType="num">
                                      <p:cBhvr>
                                        <p:cTn id="28" dur="60" fill="remove">
                                          <p:stCondLst>
                                            <p:cond delay="15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$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 fmla="$">
                                          <p:val>
                                            <p:strVal val="#ppt_x+#ppt_w/2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9" dur="60" fill="remove">
                                          <p:stCondLst>
                                            <p:cond delay="15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$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 fmla="$">
                                          <p:val>
                                            <p:strVal val="#ppt_y+#ppt_h/3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0.5*#ppt_w+0.5)*(abs(#ppt_x-0.5))/(#ppt_x-0.5)*((MAX((MIN((COS(atan(abs((#ppt_y-0.5)/(#ppt_x-0.5))))),0.71)),-0.71))/0.71)+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0.5*#ppt_h+0.5)*(abs(#ppt_y-0.5))/(#ppt_y-0.5)*((MAX((MIN((SIN(atan(abs((#ppt_y-0.5)/(#ppt_x-0.5))))),0.71)),-0.71))/0.71)+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0.5*#ppt_w+0.5)*(abs(#ppt_x-0.5))/(#ppt_x-0.5)*((MAX((MIN((COS(atan(abs((#ppt_y-0.5)/(#ppt_x-0.5))))),0.71)),-0.71))/0.71)+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0.5*#ppt_h+0.5)*(abs(#ppt_y-0.5))/(#ppt_y-0.5)*((MAX((MIN((SIN(atan(abs((#ppt_y-0.5)/(#ppt_x-0.5))))),0.71)),-0.71))/0.71)+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to="" calcmode="lin" valueType="num">
                                      <p:cBhvr>
                                        <p:cTn id="4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3258478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3258478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to="" calcmode="lin" valueType="num">
                                      <p:cBhvr>
                                        <p:cTn id="5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3258478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3258478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to="" calcmode="lin" valueType="num">
                                      <p:cBhvr>
                                        <p:cTn id="6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3258478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3258478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to="" calcmode="lin" valueType="num">
                                      <p:cBhvr>
                                        <p:cTn id="6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3258478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3258478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to="" calcmode="lin" valueType="num">
                                      <p:cBhvr>
                                        <p:cTn id="7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164213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1642132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to="" calcmode="lin" valueType="num">
                                      <p:cBhvr>
                                        <p:cTn id="8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164213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1642132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to="" calcmode="lin" valueType="num">
                                      <p:cBhvr>
                                        <p:cTn id="9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164213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1642132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to="" calcmode="lin" valueType="num">
                                      <p:cBhvr>
                                        <p:cTn id="9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164213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1642132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to="" calcmode="lin" valueType="num">
                                      <p:cBhvr>
                                        <p:cTn id="10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1642132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to="" calcmode="lin" valueType="num">
                                      <p:cBhvr>
                                        <p:cTn id="10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1642132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to="" calcmode="lin" valueType="num">
                                      <p:cBhvr>
                                        <p:cTn id="11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1642132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5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to="" calcmode="lin" valueType="num">
                                      <p:cBhvr>
                                        <p:cTn id="11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1642132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to="" calcmode="lin" valueType="num">
                                      <p:cBhvr>
                                        <p:cTn id="12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2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to="" calcmode="lin" valueType="num">
                                      <p:cBhvr>
                                        <p:cTn id="13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3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to="" calcmode="lin" valueType="num">
                                      <p:cBhvr>
                                        <p:cTn id="14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to="" calcmode="lin" valueType="num">
                                      <p:cBhvr>
                                        <p:cTn id="14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0" presetID="35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 to="" calcmode="lin" valueType="num">
                                      <p:cBhvr>
                                        <p:cTn id="15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5" presetID="35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 to="" calcmode="lin" valueType="num">
                                      <p:cBhvr>
                                        <p:cTn id="15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0" presetID="35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 to="" calcmode="lin" valueType="num">
                                      <p:cBhvr>
                                        <p:cTn id="16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5" presetID="35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 to="" calcmode="lin" valueType="num">
                                      <p:cBhvr>
                                        <p:cTn id="16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0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to="" calcmode="lin" valueType="num">
                                      <p:cBhvr>
                                        <p:cTn id="17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7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7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7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5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to="" calcmode="lin" valueType="num">
                                      <p:cBhvr>
                                        <p:cTn id="17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7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7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7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0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to="" calcmode="lin" valueType="num">
                                      <p:cBhvr>
                                        <p:cTn id="18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8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8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8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5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to="" calcmode="lin" valueType="num">
                                      <p:cBhvr>
                                        <p:cTn id="18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8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8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8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0" grpId="0" animBg="1"/>
      <p:bldP spid="12" grpId="0"/>
      <p:bldP spid="22" grpId="0"/>
      <p:bldP spid="22" grpId="1"/>
      <p:bldP spid="22" grpId="2"/>
      <p:bldP spid="21" grpId="0"/>
      <p:bldP spid="21" grpId="1"/>
      <p:bldP spid="21" grpId="2"/>
      <p:bldP spid="23" grpId="0"/>
      <p:bldP spid="23" grpId="1"/>
      <p:bldP spid="23" grpId="2"/>
      <p:bldP spid="35" grpId="0"/>
      <p:bldP spid="35" grpId="1"/>
      <p:bldP spid="36" grpId="0"/>
      <p:bldP spid="36" grpId="1"/>
      <p:bldP spid="37" grpId="0"/>
      <p:bldP spid="37" grpId="1"/>
      <p:bldP spid="46" grpId="0"/>
      <p:bldP spid="47" grpId="0"/>
      <p:bldP spid="48" grpId="0"/>
      <p:bldP spid="27" grpId="0"/>
      <p:bldP spid="27" grpId="1"/>
      <p:bldP spid="27" grpId="2"/>
      <p:bldP spid="34" grpId="0"/>
      <p:bldP spid="34" grpId="1"/>
      <p:bldP spid="4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p:blipFill>
        <p:spPr>
          <a:xfrm>
            <a:off x="6292392" y="0"/>
            <a:ext cx="5899608" cy="6858000"/>
          </a:xfrm>
          <a:prstGeom prst="rect">
            <a:avLst/>
          </a:prstGeom>
        </p:spPr>
      </p:pic>
      <p:sp>
        <p:nvSpPr>
          <p:cNvPr id="5" name="标题"/>
          <p:cNvSpPr txBox="1"/>
          <p:nvPr>
            <p:custDataLst>
              <p:tags r:id="rId2"/>
            </p:custDataLst>
          </p:nvPr>
        </p:nvSpPr>
        <p:spPr>
          <a:xfrm>
            <a:off x="841387" y="2438543"/>
            <a:ext cx="4797412" cy="2094848"/>
          </a:xfrm>
          <a:prstGeom prst="rect">
            <a:avLst/>
          </a:prstGeom>
          <a:noFill/>
        </p:spPr>
        <p:txBody>
          <a:bodyPr wrap="square" rtlCol="0" anchor="ctr" anchorCtr="0">
            <a:normAutofit fontScale="92500"/>
          </a:bodyPr>
          <a:lstStyle/>
          <a:p>
            <a:r>
              <a:rPr lang="en-US" altLang="zh-CN" sz="5400" b="1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IPv6</a:t>
            </a:r>
            <a:r>
              <a:rPr lang="zh-CN" altLang="en-US" sz="5400" b="1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技术在安全保障方面的应用</a:t>
            </a:r>
            <a:endParaRPr lang="zh-CN" altLang="en-US" sz="5400" b="1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7" name="序号"/>
          <p:cNvSpPr txBox="1"/>
          <p:nvPr>
            <p:custDataLst>
              <p:tags r:id="rId3"/>
            </p:custDataLst>
          </p:nvPr>
        </p:nvSpPr>
        <p:spPr>
          <a:xfrm>
            <a:off x="841387" y="1119407"/>
            <a:ext cx="1631792" cy="160059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r>
              <a:rPr lang="en-US" altLang="zh-CN" sz="8000" b="1" smtClean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03</a:t>
            </a:r>
            <a:endParaRPr lang="en-US" altLang="zh-CN" sz="8000" b="1" dirty="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副标题"/>
          <p:cNvSpPr txBox="1"/>
          <p:nvPr>
            <p:custDataLst>
              <p:tags r:id="rId4"/>
            </p:custDataLst>
          </p:nvPr>
        </p:nvSpPr>
        <p:spPr>
          <a:xfrm>
            <a:off x="841387" y="4533391"/>
            <a:ext cx="4797411" cy="1573834"/>
          </a:xfrm>
          <a:prstGeom prst="rect">
            <a:avLst/>
          </a:prstGeom>
          <a:noFill/>
        </p:spPr>
        <p:txBody>
          <a:bodyPr wrap="square" rtlCol="0" anchor="t" anchorCtr="0">
            <a:normAutofit/>
          </a:bodyPr>
          <a:lstStyle/>
          <a:p>
            <a:r>
              <a:rPr lang="en-US" altLang="zh-CN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The Application of IPv6 Technology in Security Assurance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3716443" y="-1888290"/>
            <a:ext cx="3030147" cy="3030147"/>
            <a:chOff x="3904258" y="-1853567"/>
            <a:chExt cx="3235023" cy="3235023"/>
          </a:xfrm>
        </p:grpSpPr>
        <p:sp>
          <p:nvSpPr>
            <p:cNvPr id="13" name="任意多边形: 形状 12"/>
            <p:cNvSpPr/>
            <p:nvPr/>
          </p:nvSpPr>
          <p:spPr>
            <a:xfrm>
              <a:off x="4773888" y="-983937"/>
              <a:ext cx="1495763" cy="1495763"/>
            </a:xfrm>
            <a:custGeom>
              <a:avLst/>
              <a:gdLst>
                <a:gd name="connsiteX0" fmla="*/ 1495764 w 1495763"/>
                <a:gd name="connsiteY0" fmla="*/ 747882 h 1495763"/>
                <a:gd name="connsiteX1" fmla="*/ 747882 w 1495763"/>
                <a:gd name="connsiteY1" fmla="*/ 1495764 h 1495763"/>
                <a:gd name="connsiteX2" fmla="*/ 0 w 1495763"/>
                <a:gd name="connsiteY2" fmla="*/ 747882 h 1495763"/>
                <a:gd name="connsiteX3" fmla="*/ 747882 w 1495763"/>
                <a:gd name="connsiteY3" fmla="*/ 0 h 1495763"/>
                <a:gd name="connsiteX4" fmla="*/ 1495764 w 1495763"/>
                <a:gd name="connsiteY4" fmla="*/ 747882 h 1495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95763" h="1495763">
                  <a:moveTo>
                    <a:pt x="1495764" y="747882"/>
                  </a:moveTo>
                  <a:cubicBezTo>
                    <a:pt x="1495764" y="1160926"/>
                    <a:pt x="1160926" y="1495764"/>
                    <a:pt x="747882" y="1495764"/>
                  </a:cubicBezTo>
                  <a:cubicBezTo>
                    <a:pt x="334838" y="1495764"/>
                    <a:pt x="0" y="1160926"/>
                    <a:pt x="0" y="747882"/>
                  </a:cubicBezTo>
                  <a:cubicBezTo>
                    <a:pt x="0" y="334838"/>
                    <a:pt x="334838" y="0"/>
                    <a:pt x="747882" y="0"/>
                  </a:cubicBezTo>
                  <a:cubicBezTo>
                    <a:pt x="1160926" y="0"/>
                    <a:pt x="1495764" y="334838"/>
                    <a:pt x="1495764" y="747882"/>
                  </a:cubicBezTo>
                  <a:close/>
                </a:path>
              </a:pathLst>
            </a:custGeom>
            <a:noFill/>
            <a:ln w="8949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/>
            <p:cNvSpPr/>
            <p:nvPr/>
          </p:nvSpPr>
          <p:spPr>
            <a:xfrm>
              <a:off x="4557447" y="-1200378"/>
              <a:ext cx="1928646" cy="1928646"/>
            </a:xfrm>
            <a:custGeom>
              <a:avLst/>
              <a:gdLst>
                <a:gd name="connsiteX0" fmla="*/ 1928646 w 1928646"/>
                <a:gd name="connsiteY0" fmla="*/ 964323 h 1928646"/>
                <a:gd name="connsiteX1" fmla="*/ 964323 w 1928646"/>
                <a:gd name="connsiteY1" fmla="*/ 1928646 h 1928646"/>
                <a:gd name="connsiteX2" fmla="*/ 0 w 1928646"/>
                <a:gd name="connsiteY2" fmla="*/ 964323 h 1928646"/>
                <a:gd name="connsiteX3" fmla="*/ 964323 w 1928646"/>
                <a:gd name="connsiteY3" fmla="*/ 0 h 1928646"/>
                <a:gd name="connsiteX4" fmla="*/ 1928646 w 1928646"/>
                <a:gd name="connsiteY4" fmla="*/ 964323 h 1928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28646" h="1928646">
                  <a:moveTo>
                    <a:pt x="1928646" y="964323"/>
                  </a:moveTo>
                  <a:cubicBezTo>
                    <a:pt x="1928646" y="1496904"/>
                    <a:pt x="1496904" y="1928646"/>
                    <a:pt x="964323" y="1928646"/>
                  </a:cubicBezTo>
                  <a:cubicBezTo>
                    <a:pt x="431742" y="1928646"/>
                    <a:pt x="0" y="1496904"/>
                    <a:pt x="0" y="964323"/>
                  </a:cubicBezTo>
                  <a:cubicBezTo>
                    <a:pt x="0" y="431742"/>
                    <a:pt x="431742" y="0"/>
                    <a:pt x="964323" y="0"/>
                  </a:cubicBezTo>
                  <a:cubicBezTo>
                    <a:pt x="1496904" y="0"/>
                    <a:pt x="1928646" y="431742"/>
                    <a:pt x="1928646" y="964323"/>
                  </a:cubicBezTo>
                  <a:close/>
                </a:path>
              </a:pathLst>
            </a:custGeom>
            <a:noFill/>
            <a:ln w="11495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/>
            <p:cNvSpPr/>
            <p:nvPr/>
          </p:nvSpPr>
          <p:spPr>
            <a:xfrm>
              <a:off x="4348736" y="-1409089"/>
              <a:ext cx="2346068" cy="2346068"/>
            </a:xfrm>
            <a:custGeom>
              <a:avLst/>
              <a:gdLst>
                <a:gd name="connsiteX0" fmla="*/ 2346069 w 2346068"/>
                <a:gd name="connsiteY0" fmla="*/ 1173034 h 2346068"/>
                <a:gd name="connsiteX1" fmla="*/ 1173034 w 2346068"/>
                <a:gd name="connsiteY1" fmla="*/ 2346069 h 2346068"/>
                <a:gd name="connsiteX2" fmla="*/ 0 w 2346068"/>
                <a:gd name="connsiteY2" fmla="*/ 1173034 h 2346068"/>
                <a:gd name="connsiteX3" fmla="*/ 1173034 w 2346068"/>
                <a:gd name="connsiteY3" fmla="*/ 0 h 2346068"/>
                <a:gd name="connsiteX4" fmla="*/ 2346069 w 2346068"/>
                <a:gd name="connsiteY4" fmla="*/ 1173034 h 234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6068" h="2346068">
                  <a:moveTo>
                    <a:pt x="2346069" y="1173034"/>
                  </a:moveTo>
                  <a:cubicBezTo>
                    <a:pt x="2346069" y="1820883"/>
                    <a:pt x="1820883" y="2346069"/>
                    <a:pt x="1173034" y="2346069"/>
                  </a:cubicBezTo>
                  <a:cubicBezTo>
                    <a:pt x="525185" y="2346069"/>
                    <a:pt x="0" y="1820883"/>
                    <a:pt x="0" y="1173034"/>
                  </a:cubicBezTo>
                  <a:cubicBezTo>
                    <a:pt x="0" y="525185"/>
                    <a:pt x="525185" y="0"/>
                    <a:pt x="1173034" y="0"/>
                  </a:cubicBezTo>
                  <a:cubicBezTo>
                    <a:pt x="1820883" y="0"/>
                    <a:pt x="2346069" y="525185"/>
                    <a:pt x="2346069" y="1173034"/>
                  </a:cubicBezTo>
                  <a:close/>
                </a:path>
              </a:pathLst>
            </a:custGeom>
            <a:noFill/>
            <a:ln w="14041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/>
            <p:cNvSpPr/>
            <p:nvPr/>
          </p:nvSpPr>
          <p:spPr>
            <a:xfrm>
              <a:off x="4136159" y="-1621666"/>
              <a:ext cx="2771221" cy="2771221"/>
            </a:xfrm>
            <a:custGeom>
              <a:avLst/>
              <a:gdLst>
                <a:gd name="connsiteX0" fmla="*/ 2771221 w 2771221"/>
                <a:gd name="connsiteY0" fmla="*/ 1385611 h 2771221"/>
                <a:gd name="connsiteX1" fmla="*/ 1385611 w 2771221"/>
                <a:gd name="connsiteY1" fmla="*/ 2771221 h 2771221"/>
                <a:gd name="connsiteX2" fmla="*/ 0 w 2771221"/>
                <a:gd name="connsiteY2" fmla="*/ 1385611 h 2771221"/>
                <a:gd name="connsiteX3" fmla="*/ 1385611 w 2771221"/>
                <a:gd name="connsiteY3" fmla="*/ 0 h 2771221"/>
                <a:gd name="connsiteX4" fmla="*/ 2771221 w 2771221"/>
                <a:gd name="connsiteY4" fmla="*/ 1385611 h 2771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1221" h="2771221">
                  <a:moveTo>
                    <a:pt x="2771221" y="1385611"/>
                  </a:moveTo>
                  <a:cubicBezTo>
                    <a:pt x="2771221" y="2150862"/>
                    <a:pt x="2150862" y="2771221"/>
                    <a:pt x="1385611" y="2771221"/>
                  </a:cubicBezTo>
                  <a:cubicBezTo>
                    <a:pt x="620359" y="2771221"/>
                    <a:pt x="0" y="2150862"/>
                    <a:pt x="0" y="1385611"/>
                  </a:cubicBezTo>
                  <a:cubicBezTo>
                    <a:pt x="0" y="620359"/>
                    <a:pt x="620359" y="0"/>
                    <a:pt x="1385611" y="0"/>
                  </a:cubicBezTo>
                  <a:cubicBezTo>
                    <a:pt x="2150862" y="0"/>
                    <a:pt x="2771221" y="620359"/>
                    <a:pt x="2771221" y="1385611"/>
                  </a:cubicBezTo>
                  <a:close/>
                </a:path>
              </a:pathLst>
            </a:custGeom>
            <a:noFill/>
            <a:ln w="16587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/>
            <p:cNvSpPr/>
            <p:nvPr/>
          </p:nvSpPr>
          <p:spPr>
            <a:xfrm>
              <a:off x="3904258" y="-1853567"/>
              <a:ext cx="3235023" cy="3235023"/>
            </a:xfrm>
            <a:custGeom>
              <a:avLst/>
              <a:gdLst>
                <a:gd name="connsiteX0" fmla="*/ 3235024 w 3235023"/>
                <a:gd name="connsiteY0" fmla="*/ 1617512 h 3235023"/>
                <a:gd name="connsiteX1" fmla="*/ 1617512 w 3235023"/>
                <a:gd name="connsiteY1" fmla="*/ 3235024 h 3235023"/>
                <a:gd name="connsiteX2" fmla="*/ 0 w 3235023"/>
                <a:gd name="connsiteY2" fmla="*/ 1617512 h 3235023"/>
                <a:gd name="connsiteX3" fmla="*/ 1617512 w 3235023"/>
                <a:gd name="connsiteY3" fmla="*/ 0 h 3235023"/>
                <a:gd name="connsiteX4" fmla="*/ 3235024 w 3235023"/>
                <a:gd name="connsiteY4" fmla="*/ 1617512 h 3235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5023" h="3235023">
                  <a:moveTo>
                    <a:pt x="3235024" y="1617512"/>
                  </a:moveTo>
                  <a:cubicBezTo>
                    <a:pt x="3235024" y="2510839"/>
                    <a:pt x="2510839" y="3235024"/>
                    <a:pt x="1617512" y="3235024"/>
                  </a:cubicBezTo>
                  <a:cubicBezTo>
                    <a:pt x="724185" y="3235024"/>
                    <a:pt x="0" y="2510839"/>
                    <a:pt x="0" y="1617512"/>
                  </a:cubicBezTo>
                  <a:cubicBezTo>
                    <a:pt x="0" y="724185"/>
                    <a:pt x="724185" y="0"/>
                    <a:pt x="1617512" y="0"/>
                  </a:cubicBezTo>
                  <a:cubicBezTo>
                    <a:pt x="2510839" y="0"/>
                    <a:pt x="3235024" y="724185"/>
                    <a:pt x="3235024" y="1617512"/>
                  </a:cubicBezTo>
                  <a:close/>
                </a:path>
              </a:pathLst>
            </a:custGeom>
            <a:noFill/>
            <a:ln w="19365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10222728" y="4812890"/>
            <a:ext cx="3030147" cy="3030147"/>
            <a:chOff x="3904258" y="-1853567"/>
            <a:chExt cx="3235023" cy="3235023"/>
          </a:xfrm>
        </p:grpSpPr>
        <p:sp>
          <p:nvSpPr>
            <p:cNvPr id="23" name="任意多边形: 形状 22"/>
            <p:cNvSpPr/>
            <p:nvPr/>
          </p:nvSpPr>
          <p:spPr>
            <a:xfrm>
              <a:off x="4773888" y="-983937"/>
              <a:ext cx="1495763" cy="1495763"/>
            </a:xfrm>
            <a:custGeom>
              <a:avLst/>
              <a:gdLst>
                <a:gd name="connsiteX0" fmla="*/ 1495764 w 1495763"/>
                <a:gd name="connsiteY0" fmla="*/ 747882 h 1495763"/>
                <a:gd name="connsiteX1" fmla="*/ 747882 w 1495763"/>
                <a:gd name="connsiteY1" fmla="*/ 1495764 h 1495763"/>
                <a:gd name="connsiteX2" fmla="*/ 0 w 1495763"/>
                <a:gd name="connsiteY2" fmla="*/ 747882 h 1495763"/>
                <a:gd name="connsiteX3" fmla="*/ 747882 w 1495763"/>
                <a:gd name="connsiteY3" fmla="*/ 0 h 1495763"/>
                <a:gd name="connsiteX4" fmla="*/ 1495764 w 1495763"/>
                <a:gd name="connsiteY4" fmla="*/ 747882 h 1495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95763" h="1495763">
                  <a:moveTo>
                    <a:pt x="1495764" y="747882"/>
                  </a:moveTo>
                  <a:cubicBezTo>
                    <a:pt x="1495764" y="1160926"/>
                    <a:pt x="1160926" y="1495764"/>
                    <a:pt x="747882" y="1495764"/>
                  </a:cubicBezTo>
                  <a:cubicBezTo>
                    <a:pt x="334838" y="1495764"/>
                    <a:pt x="0" y="1160926"/>
                    <a:pt x="0" y="747882"/>
                  </a:cubicBezTo>
                  <a:cubicBezTo>
                    <a:pt x="0" y="334838"/>
                    <a:pt x="334838" y="0"/>
                    <a:pt x="747882" y="0"/>
                  </a:cubicBezTo>
                  <a:cubicBezTo>
                    <a:pt x="1160926" y="0"/>
                    <a:pt x="1495764" y="334838"/>
                    <a:pt x="1495764" y="747882"/>
                  </a:cubicBezTo>
                  <a:close/>
                </a:path>
              </a:pathLst>
            </a:custGeom>
            <a:noFill/>
            <a:ln w="8949" cap="flat">
              <a:solidFill>
                <a:schemeClr val="accent1">
                  <a:lumMod val="7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/>
            <p:cNvSpPr/>
            <p:nvPr/>
          </p:nvSpPr>
          <p:spPr>
            <a:xfrm>
              <a:off x="4557447" y="-1200378"/>
              <a:ext cx="1928646" cy="1928646"/>
            </a:xfrm>
            <a:custGeom>
              <a:avLst/>
              <a:gdLst>
                <a:gd name="connsiteX0" fmla="*/ 1928646 w 1928646"/>
                <a:gd name="connsiteY0" fmla="*/ 964323 h 1928646"/>
                <a:gd name="connsiteX1" fmla="*/ 964323 w 1928646"/>
                <a:gd name="connsiteY1" fmla="*/ 1928646 h 1928646"/>
                <a:gd name="connsiteX2" fmla="*/ 0 w 1928646"/>
                <a:gd name="connsiteY2" fmla="*/ 964323 h 1928646"/>
                <a:gd name="connsiteX3" fmla="*/ 964323 w 1928646"/>
                <a:gd name="connsiteY3" fmla="*/ 0 h 1928646"/>
                <a:gd name="connsiteX4" fmla="*/ 1928646 w 1928646"/>
                <a:gd name="connsiteY4" fmla="*/ 964323 h 1928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28646" h="1928646">
                  <a:moveTo>
                    <a:pt x="1928646" y="964323"/>
                  </a:moveTo>
                  <a:cubicBezTo>
                    <a:pt x="1928646" y="1496904"/>
                    <a:pt x="1496904" y="1928646"/>
                    <a:pt x="964323" y="1928646"/>
                  </a:cubicBezTo>
                  <a:cubicBezTo>
                    <a:pt x="431742" y="1928646"/>
                    <a:pt x="0" y="1496904"/>
                    <a:pt x="0" y="964323"/>
                  </a:cubicBezTo>
                  <a:cubicBezTo>
                    <a:pt x="0" y="431742"/>
                    <a:pt x="431742" y="0"/>
                    <a:pt x="964323" y="0"/>
                  </a:cubicBezTo>
                  <a:cubicBezTo>
                    <a:pt x="1496904" y="0"/>
                    <a:pt x="1928646" y="431742"/>
                    <a:pt x="1928646" y="964323"/>
                  </a:cubicBezTo>
                  <a:close/>
                </a:path>
              </a:pathLst>
            </a:custGeom>
            <a:noFill/>
            <a:ln w="11495" cap="flat">
              <a:solidFill>
                <a:schemeClr val="accent1">
                  <a:lumMod val="7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任意多边形: 形状 24"/>
            <p:cNvSpPr/>
            <p:nvPr/>
          </p:nvSpPr>
          <p:spPr>
            <a:xfrm>
              <a:off x="4348736" y="-1409089"/>
              <a:ext cx="2346068" cy="2346068"/>
            </a:xfrm>
            <a:custGeom>
              <a:avLst/>
              <a:gdLst>
                <a:gd name="connsiteX0" fmla="*/ 2346069 w 2346068"/>
                <a:gd name="connsiteY0" fmla="*/ 1173034 h 2346068"/>
                <a:gd name="connsiteX1" fmla="*/ 1173034 w 2346068"/>
                <a:gd name="connsiteY1" fmla="*/ 2346069 h 2346068"/>
                <a:gd name="connsiteX2" fmla="*/ 0 w 2346068"/>
                <a:gd name="connsiteY2" fmla="*/ 1173034 h 2346068"/>
                <a:gd name="connsiteX3" fmla="*/ 1173034 w 2346068"/>
                <a:gd name="connsiteY3" fmla="*/ 0 h 2346068"/>
                <a:gd name="connsiteX4" fmla="*/ 2346069 w 2346068"/>
                <a:gd name="connsiteY4" fmla="*/ 1173034 h 234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6068" h="2346068">
                  <a:moveTo>
                    <a:pt x="2346069" y="1173034"/>
                  </a:moveTo>
                  <a:cubicBezTo>
                    <a:pt x="2346069" y="1820883"/>
                    <a:pt x="1820883" y="2346069"/>
                    <a:pt x="1173034" y="2346069"/>
                  </a:cubicBezTo>
                  <a:cubicBezTo>
                    <a:pt x="525185" y="2346069"/>
                    <a:pt x="0" y="1820883"/>
                    <a:pt x="0" y="1173034"/>
                  </a:cubicBezTo>
                  <a:cubicBezTo>
                    <a:pt x="0" y="525185"/>
                    <a:pt x="525185" y="0"/>
                    <a:pt x="1173034" y="0"/>
                  </a:cubicBezTo>
                  <a:cubicBezTo>
                    <a:pt x="1820883" y="0"/>
                    <a:pt x="2346069" y="525185"/>
                    <a:pt x="2346069" y="1173034"/>
                  </a:cubicBezTo>
                  <a:close/>
                </a:path>
              </a:pathLst>
            </a:custGeom>
            <a:noFill/>
            <a:ln w="14041" cap="flat">
              <a:solidFill>
                <a:schemeClr val="accent1">
                  <a:lumMod val="7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/>
            <p:cNvSpPr/>
            <p:nvPr/>
          </p:nvSpPr>
          <p:spPr>
            <a:xfrm>
              <a:off x="4136159" y="-1621666"/>
              <a:ext cx="2771221" cy="2771221"/>
            </a:xfrm>
            <a:custGeom>
              <a:avLst/>
              <a:gdLst>
                <a:gd name="connsiteX0" fmla="*/ 2771221 w 2771221"/>
                <a:gd name="connsiteY0" fmla="*/ 1385611 h 2771221"/>
                <a:gd name="connsiteX1" fmla="*/ 1385611 w 2771221"/>
                <a:gd name="connsiteY1" fmla="*/ 2771221 h 2771221"/>
                <a:gd name="connsiteX2" fmla="*/ 0 w 2771221"/>
                <a:gd name="connsiteY2" fmla="*/ 1385611 h 2771221"/>
                <a:gd name="connsiteX3" fmla="*/ 1385611 w 2771221"/>
                <a:gd name="connsiteY3" fmla="*/ 0 h 2771221"/>
                <a:gd name="connsiteX4" fmla="*/ 2771221 w 2771221"/>
                <a:gd name="connsiteY4" fmla="*/ 1385611 h 2771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1221" h="2771221">
                  <a:moveTo>
                    <a:pt x="2771221" y="1385611"/>
                  </a:moveTo>
                  <a:cubicBezTo>
                    <a:pt x="2771221" y="2150862"/>
                    <a:pt x="2150862" y="2771221"/>
                    <a:pt x="1385611" y="2771221"/>
                  </a:cubicBezTo>
                  <a:cubicBezTo>
                    <a:pt x="620359" y="2771221"/>
                    <a:pt x="0" y="2150862"/>
                    <a:pt x="0" y="1385611"/>
                  </a:cubicBezTo>
                  <a:cubicBezTo>
                    <a:pt x="0" y="620359"/>
                    <a:pt x="620359" y="0"/>
                    <a:pt x="1385611" y="0"/>
                  </a:cubicBezTo>
                  <a:cubicBezTo>
                    <a:pt x="2150862" y="0"/>
                    <a:pt x="2771221" y="620359"/>
                    <a:pt x="2771221" y="1385611"/>
                  </a:cubicBezTo>
                  <a:close/>
                </a:path>
              </a:pathLst>
            </a:custGeom>
            <a:noFill/>
            <a:ln w="16587" cap="flat">
              <a:solidFill>
                <a:schemeClr val="accent1">
                  <a:lumMod val="7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任意多边形: 形状 26"/>
            <p:cNvSpPr/>
            <p:nvPr/>
          </p:nvSpPr>
          <p:spPr>
            <a:xfrm>
              <a:off x="3904258" y="-1853567"/>
              <a:ext cx="3235023" cy="3235023"/>
            </a:xfrm>
            <a:custGeom>
              <a:avLst/>
              <a:gdLst>
                <a:gd name="connsiteX0" fmla="*/ 3235024 w 3235023"/>
                <a:gd name="connsiteY0" fmla="*/ 1617512 h 3235023"/>
                <a:gd name="connsiteX1" fmla="*/ 1617512 w 3235023"/>
                <a:gd name="connsiteY1" fmla="*/ 3235024 h 3235023"/>
                <a:gd name="connsiteX2" fmla="*/ 0 w 3235023"/>
                <a:gd name="connsiteY2" fmla="*/ 1617512 h 3235023"/>
                <a:gd name="connsiteX3" fmla="*/ 1617512 w 3235023"/>
                <a:gd name="connsiteY3" fmla="*/ 0 h 3235023"/>
                <a:gd name="connsiteX4" fmla="*/ 3235024 w 3235023"/>
                <a:gd name="connsiteY4" fmla="*/ 1617512 h 3235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5023" h="3235023">
                  <a:moveTo>
                    <a:pt x="3235024" y="1617512"/>
                  </a:moveTo>
                  <a:cubicBezTo>
                    <a:pt x="3235024" y="2510839"/>
                    <a:pt x="2510839" y="3235024"/>
                    <a:pt x="1617512" y="3235024"/>
                  </a:cubicBezTo>
                  <a:cubicBezTo>
                    <a:pt x="724185" y="3235024"/>
                    <a:pt x="0" y="2510839"/>
                    <a:pt x="0" y="1617512"/>
                  </a:cubicBezTo>
                  <a:cubicBezTo>
                    <a:pt x="0" y="724185"/>
                    <a:pt x="724185" y="0"/>
                    <a:pt x="1617512" y="0"/>
                  </a:cubicBezTo>
                  <a:cubicBezTo>
                    <a:pt x="2510839" y="0"/>
                    <a:pt x="3235024" y="724185"/>
                    <a:pt x="3235024" y="1617512"/>
                  </a:cubicBezTo>
                  <a:close/>
                </a:path>
              </a:pathLst>
            </a:custGeom>
            <a:noFill/>
            <a:ln w="19365" cap="flat">
              <a:solidFill>
                <a:schemeClr val="accent1">
                  <a:lumMod val="7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-1314233" y="5292669"/>
            <a:ext cx="3030147" cy="3030147"/>
            <a:chOff x="3904258" y="-1853567"/>
            <a:chExt cx="3235023" cy="3235023"/>
          </a:xfrm>
        </p:grpSpPr>
        <p:sp>
          <p:nvSpPr>
            <p:cNvPr id="29" name="任意多边形: 形状 28"/>
            <p:cNvSpPr/>
            <p:nvPr/>
          </p:nvSpPr>
          <p:spPr>
            <a:xfrm>
              <a:off x="4773888" y="-983937"/>
              <a:ext cx="1495763" cy="1495763"/>
            </a:xfrm>
            <a:custGeom>
              <a:avLst/>
              <a:gdLst>
                <a:gd name="connsiteX0" fmla="*/ 1495764 w 1495763"/>
                <a:gd name="connsiteY0" fmla="*/ 747882 h 1495763"/>
                <a:gd name="connsiteX1" fmla="*/ 747882 w 1495763"/>
                <a:gd name="connsiteY1" fmla="*/ 1495764 h 1495763"/>
                <a:gd name="connsiteX2" fmla="*/ 0 w 1495763"/>
                <a:gd name="connsiteY2" fmla="*/ 747882 h 1495763"/>
                <a:gd name="connsiteX3" fmla="*/ 747882 w 1495763"/>
                <a:gd name="connsiteY3" fmla="*/ 0 h 1495763"/>
                <a:gd name="connsiteX4" fmla="*/ 1495764 w 1495763"/>
                <a:gd name="connsiteY4" fmla="*/ 747882 h 1495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95763" h="1495763">
                  <a:moveTo>
                    <a:pt x="1495764" y="747882"/>
                  </a:moveTo>
                  <a:cubicBezTo>
                    <a:pt x="1495764" y="1160926"/>
                    <a:pt x="1160926" y="1495764"/>
                    <a:pt x="747882" y="1495764"/>
                  </a:cubicBezTo>
                  <a:cubicBezTo>
                    <a:pt x="334838" y="1495764"/>
                    <a:pt x="0" y="1160926"/>
                    <a:pt x="0" y="747882"/>
                  </a:cubicBezTo>
                  <a:cubicBezTo>
                    <a:pt x="0" y="334838"/>
                    <a:pt x="334838" y="0"/>
                    <a:pt x="747882" y="0"/>
                  </a:cubicBezTo>
                  <a:cubicBezTo>
                    <a:pt x="1160926" y="0"/>
                    <a:pt x="1495764" y="334838"/>
                    <a:pt x="1495764" y="747882"/>
                  </a:cubicBezTo>
                  <a:close/>
                </a:path>
              </a:pathLst>
            </a:custGeom>
            <a:noFill/>
            <a:ln w="8949" cap="flat">
              <a:solidFill>
                <a:schemeClr val="accent1">
                  <a:lumMod val="60000"/>
                  <a:lumOff val="40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/>
            <p:cNvSpPr/>
            <p:nvPr/>
          </p:nvSpPr>
          <p:spPr>
            <a:xfrm>
              <a:off x="4557447" y="-1200378"/>
              <a:ext cx="1928646" cy="1928646"/>
            </a:xfrm>
            <a:custGeom>
              <a:avLst/>
              <a:gdLst>
                <a:gd name="connsiteX0" fmla="*/ 1928646 w 1928646"/>
                <a:gd name="connsiteY0" fmla="*/ 964323 h 1928646"/>
                <a:gd name="connsiteX1" fmla="*/ 964323 w 1928646"/>
                <a:gd name="connsiteY1" fmla="*/ 1928646 h 1928646"/>
                <a:gd name="connsiteX2" fmla="*/ 0 w 1928646"/>
                <a:gd name="connsiteY2" fmla="*/ 964323 h 1928646"/>
                <a:gd name="connsiteX3" fmla="*/ 964323 w 1928646"/>
                <a:gd name="connsiteY3" fmla="*/ 0 h 1928646"/>
                <a:gd name="connsiteX4" fmla="*/ 1928646 w 1928646"/>
                <a:gd name="connsiteY4" fmla="*/ 964323 h 1928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28646" h="1928646">
                  <a:moveTo>
                    <a:pt x="1928646" y="964323"/>
                  </a:moveTo>
                  <a:cubicBezTo>
                    <a:pt x="1928646" y="1496904"/>
                    <a:pt x="1496904" y="1928646"/>
                    <a:pt x="964323" y="1928646"/>
                  </a:cubicBezTo>
                  <a:cubicBezTo>
                    <a:pt x="431742" y="1928646"/>
                    <a:pt x="0" y="1496904"/>
                    <a:pt x="0" y="964323"/>
                  </a:cubicBezTo>
                  <a:cubicBezTo>
                    <a:pt x="0" y="431742"/>
                    <a:pt x="431742" y="0"/>
                    <a:pt x="964323" y="0"/>
                  </a:cubicBezTo>
                  <a:cubicBezTo>
                    <a:pt x="1496904" y="0"/>
                    <a:pt x="1928646" y="431742"/>
                    <a:pt x="1928646" y="964323"/>
                  </a:cubicBezTo>
                  <a:close/>
                </a:path>
              </a:pathLst>
            </a:custGeom>
            <a:noFill/>
            <a:ln w="11495" cap="flat">
              <a:solidFill>
                <a:schemeClr val="accent1">
                  <a:lumMod val="60000"/>
                  <a:lumOff val="40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/>
            <p:cNvSpPr/>
            <p:nvPr/>
          </p:nvSpPr>
          <p:spPr>
            <a:xfrm>
              <a:off x="4348736" y="-1409089"/>
              <a:ext cx="2346068" cy="2346068"/>
            </a:xfrm>
            <a:custGeom>
              <a:avLst/>
              <a:gdLst>
                <a:gd name="connsiteX0" fmla="*/ 2346069 w 2346068"/>
                <a:gd name="connsiteY0" fmla="*/ 1173034 h 2346068"/>
                <a:gd name="connsiteX1" fmla="*/ 1173034 w 2346068"/>
                <a:gd name="connsiteY1" fmla="*/ 2346069 h 2346068"/>
                <a:gd name="connsiteX2" fmla="*/ 0 w 2346068"/>
                <a:gd name="connsiteY2" fmla="*/ 1173034 h 2346068"/>
                <a:gd name="connsiteX3" fmla="*/ 1173034 w 2346068"/>
                <a:gd name="connsiteY3" fmla="*/ 0 h 2346068"/>
                <a:gd name="connsiteX4" fmla="*/ 2346069 w 2346068"/>
                <a:gd name="connsiteY4" fmla="*/ 1173034 h 234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6068" h="2346068">
                  <a:moveTo>
                    <a:pt x="2346069" y="1173034"/>
                  </a:moveTo>
                  <a:cubicBezTo>
                    <a:pt x="2346069" y="1820883"/>
                    <a:pt x="1820883" y="2346069"/>
                    <a:pt x="1173034" y="2346069"/>
                  </a:cubicBezTo>
                  <a:cubicBezTo>
                    <a:pt x="525185" y="2346069"/>
                    <a:pt x="0" y="1820883"/>
                    <a:pt x="0" y="1173034"/>
                  </a:cubicBezTo>
                  <a:cubicBezTo>
                    <a:pt x="0" y="525185"/>
                    <a:pt x="525185" y="0"/>
                    <a:pt x="1173034" y="0"/>
                  </a:cubicBezTo>
                  <a:cubicBezTo>
                    <a:pt x="1820883" y="0"/>
                    <a:pt x="2346069" y="525185"/>
                    <a:pt x="2346069" y="1173034"/>
                  </a:cubicBezTo>
                  <a:close/>
                </a:path>
              </a:pathLst>
            </a:custGeom>
            <a:noFill/>
            <a:ln w="14041" cap="flat">
              <a:solidFill>
                <a:schemeClr val="accent1">
                  <a:lumMod val="60000"/>
                  <a:lumOff val="40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/>
            <p:cNvSpPr/>
            <p:nvPr/>
          </p:nvSpPr>
          <p:spPr>
            <a:xfrm>
              <a:off x="4136159" y="-1621666"/>
              <a:ext cx="2771221" cy="2771221"/>
            </a:xfrm>
            <a:custGeom>
              <a:avLst/>
              <a:gdLst>
                <a:gd name="connsiteX0" fmla="*/ 2771221 w 2771221"/>
                <a:gd name="connsiteY0" fmla="*/ 1385611 h 2771221"/>
                <a:gd name="connsiteX1" fmla="*/ 1385611 w 2771221"/>
                <a:gd name="connsiteY1" fmla="*/ 2771221 h 2771221"/>
                <a:gd name="connsiteX2" fmla="*/ 0 w 2771221"/>
                <a:gd name="connsiteY2" fmla="*/ 1385611 h 2771221"/>
                <a:gd name="connsiteX3" fmla="*/ 1385611 w 2771221"/>
                <a:gd name="connsiteY3" fmla="*/ 0 h 2771221"/>
                <a:gd name="connsiteX4" fmla="*/ 2771221 w 2771221"/>
                <a:gd name="connsiteY4" fmla="*/ 1385611 h 2771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1221" h="2771221">
                  <a:moveTo>
                    <a:pt x="2771221" y="1385611"/>
                  </a:moveTo>
                  <a:cubicBezTo>
                    <a:pt x="2771221" y="2150862"/>
                    <a:pt x="2150862" y="2771221"/>
                    <a:pt x="1385611" y="2771221"/>
                  </a:cubicBezTo>
                  <a:cubicBezTo>
                    <a:pt x="620359" y="2771221"/>
                    <a:pt x="0" y="2150862"/>
                    <a:pt x="0" y="1385611"/>
                  </a:cubicBezTo>
                  <a:cubicBezTo>
                    <a:pt x="0" y="620359"/>
                    <a:pt x="620359" y="0"/>
                    <a:pt x="1385611" y="0"/>
                  </a:cubicBezTo>
                  <a:cubicBezTo>
                    <a:pt x="2150862" y="0"/>
                    <a:pt x="2771221" y="620359"/>
                    <a:pt x="2771221" y="1385611"/>
                  </a:cubicBezTo>
                  <a:close/>
                </a:path>
              </a:pathLst>
            </a:custGeom>
            <a:noFill/>
            <a:ln w="16587" cap="flat">
              <a:solidFill>
                <a:schemeClr val="accent1">
                  <a:lumMod val="60000"/>
                  <a:lumOff val="40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/>
            <p:cNvSpPr/>
            <p:nvPr/>
          </p:nvSpPr>
          <p:spPr>
            <a:xfrm>
              <a:off x="3904258" y="-1853567"/>
              <a:ext cx="3235023" cy="3235023"/>
            </a:xfrm>
            <a:custGeom>
              <a:avLst/>
              <a:gdLst>
                <a:gd name="connsiteX0" fmla="*/ 3235024 w 3235023"/>
                <a:gd name="connsiteY0" fmla="*/ 1617512 h 3235023"/>
                <a:gd name="connsiteX1" fmla="*/ 1617512 w 3235023"/>
                <a:gd name="connsiteY1" fmla="*/ 3235024 h 3235023"/>
                <a:gd name="connsiteX2" fmla="*/ 0 w 3235023"/>
                <a:gd name="connsiteY2" fmla="*/ 1617512 h 3235023"/>
                <a:gd name="connsiteX3" fmla="*/ 1617512 w 3235023"/>
                <a:gd name="connsiteY3" fmla="*/ 0 h 3235023"/>
                <a:gd name="connsiteX4" fmla="*/ 3235024 w 3235023"/>
                <a:gd name="connsiteY4" fmla="*/ 1617512 h 3235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35023" h="3235023">
                  <a:moveTo>
                    <a:pt x="3235024" y="1617512"/>
                  </a:moveTo>
                  <a:cubicBezTo>
                    <a:pt x="3235024" y="2510839"/>
                    <a:pt x="2510839" y="3235024"/>
                    <a:pt x="1617512" y="3235024"/>
                  </a:cubicBezTo>
                  <a:cubicBezTo>
                    <a:pt x="724185" y="3235024"/>
                    <a:pt x="0" y="2510839"/>
                    <a:pt x="0" y="1617512"/>
                  </a:cubicBezTo>
                  <a:cubicBezTo>
                    <a:pt x="0" y="724185"/>
                    <a:pt x="724185" y="0"/>
                    <a:pt x="1617512" y="0"/>
                  </a:cubicBezTo>
                  <a:cubicBezTo>
                    <a:pt x="2510839" y="0"/>
                    <a:pt x="3235024" y="724185"/>
                    <a:pt x="3235024" y="1617512"/>
                  </a:cubicBezTo>
                  <a:close/>
                </a:path>
              </a:pathLst>
            </a:custGeom>
            <a:noFill/>
            <a:ln w="19365" cap="flat">
              <a:solidFill>
                <a:schemeClr val="accent1">
                  <a:lumMod val="60000"/>
                  <a:lumOff val="40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pic>
        <p:nvPicPr>
          <p:cNvPr id="35" name="3d-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9648" y="1141857"/>
            <a:ext cx="6892352" cy="503574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803666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lythroug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15*sin(rand(0-360)+0)+2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5*sin(rand(0-360)+0)+2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" dur="998" fill="hold">
                                          <p:stCondLst>
                                            <p:cond delay="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" dur="998" fill="hold">
                                          <p:stCondLst>
                                            <p:cond delay="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from x="500000" y="500000"/>
                                      <p:to x="100000" y="100000"/>
                                    </p:animScale>
                                    <p:anim to="" calcmode="lin" valueType="num">
                                      <p:cBhvr>
                                        <p:cTn id="11" dur="714" fill="hold">
                                          <p:stCondLst>
                                            <p:cond delay="28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2" dur="714" fill="hold">
                                          <p:stCondLst>
                                            <p:cond delay="28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-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28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0.5*#ppt_w+0.5)*(abs(#ppt_x-0.5))/(#ppt_x-0.5)*((MAX((MIN((COS(atan(abs((#ppt_y-0.5)/(#ppt_x-0.5))))),0.71)),-0.71))/0.71)+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0.5*#ppt_h+0.5)*(abs(#ppt_y-0.5))/(#ppt_y-0.5)*((MAX((MIN((SIN(atan(abs((#ppt_y-0.5)/(#ppt_x-0.5))))),0.71)),-0.71))/0.71)+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0.5*#ppt_w+0.5)*(abs(#ppt_x-0.5))/(#ppt_x-0.5)*((MAX((MIN((COS(atan(abs((#ppt_y-0.5)/(#ppt_x-0.5))))),0.71)),-0.71))/0.71)+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0.5*#ppt_h+0.5)*(abs(#ppt_y-0.5))/(#ppt_y-0.5)*((MAX((MIN((SIN(atan(abs((#ppt_y-0.5)/(#ppt_x-0.5))))),0.71)),-0.71))/0.71)+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0.5*#ppt_w+0.5)*(abs(#ppt_x-0.5))/(#ppt_x-0.5)*((MAX((MIN((COS(atan(abs((#ppt_y-0.5)/(#ppt_x-0.5))))),0.71)),-0.71))/0.71)+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0.5*#ppt_h+0.5)*(abs(#ppt_y-0.5))/(#ppt_y-0.5)*((MAX((MIN((SIN(atan(abs((#ppt_y-0.5)/(#ppt_x-0.5))))),0.71)),-0.71))/0.71)+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0.5*#ppt_w+0.5)*(abs(#ppt_x-0.5))/(#ppt_x-0.5)*((MAX((MIN((COS(atan(abs((#ppt_y-0.5)/(#ppt_x-0.5))))),0.71)),-0.71))/0.71)+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0.5*#ppt_h+0.5)*(abs(#ppt_y-0.5))/(#ppt_y-0.5)*((MAX((MIN((SIN(atan(abs((#ppt_y-0.5)/(#ppt_x-0.5))))),0.71)),-0.71))/0.71)+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0.5*#ppt_w+0.5)*(abs(#ppt_x-0.5))/(#ppt_x-0.5)*((MAX((MIN((COS(atan(abs((#ppt_y-0.5)/(#ppt_x-0.5))))),0.71)),-0.71))/0.71)+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0.5*#ppt_h+0.5)*(abs(#ppt_y-0.5))/(#ppt_y-0.5)*((MAX((MIN((SIN(atan(abs((#ppt_y-0.5)/(#ppt_x-0.5))))),0.71)),-0.71))/0.71)+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6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PPT_THEMETITLE" val="网络交互中IPv6技术的应用"/>
  <p:tag name="TAG_PRESENTATION_STYLE" val="3D风"/>
  <p:tag name="YOO_CHATPPT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5"/>
  <p:tag name="KSO_WM_UNIT_TEXT_FILL_TYPE" val="1"/>
  <p:tag name="YOO_CHATSHAPE_TYPE" val="YOO_CHATSHAPE_ITEM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YOO_CHATSHAPE_TYPE" val="YOO_CHATSHAPE_IMAGE"/>
  <p:tag name="TAG_CHATSHAPE_IMAGE_FILE" val="C:\Users\Administrator\AppData\Roaming\BIYOO\temp\8886001ffa5e41d7843046f564e00ccd.png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6"/>
  <p:tag name="KSO_WM_UNIT_FILL_TYPE" val="1"/>
  <p:tag name="KSO_WM_UNIT_TEXT_FILL_FORE_SCHEMECOLOR_INDEX_BRIGHTNESS" val="0"/>
  <p:tag name="KSO_WM_UNIT_TEXT_FILL_FORE_SCHEMECOLOR_INDEX" val="13"/>
  <p:tag name="KSO_WM_UNIT_TEXT_FILL_TYPE" val="1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7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YOO_CHATSHAPE_TYPE" val="YOO_CHATSHAPE_TITLE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TEXT_FILL_FORE_SCHEMECOLOR_INDEX_BRIGHTNESS" val="0"/>
  <p:tag name="KSO_WM_UNIT_TEXT_FILL_FORE_SCHEMECOLOR_INDEX" val="13"/>
  <p:tag name="KSO_WM_UNIT_TEXT_FILL_TYPE" val="1"/>
  <p:tag name="YOO_CHATSHAPE_TYPE" val="YOO_CHATSHAPE_CONTENT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G_CONTENT_TYPE" val="1标题1内容2图"/>
  <p:tag name="YOO_CHATPAGE_TYPE" val="YOO_CHATPAGE_CONTENT"/>
  <p:tag name="YOO_CHATPPT_CONTENT" val="1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YOO_CHATSHAPE_TYPE" val="YOO_CHATSHAPE_TITLE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.8"/>
  <p:tag name="KSO_WM_UNIT_FILL_FORE_SCHEMECOLOR_INDEX" val="6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BEAUTIFY_FLAG" val="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35"/>
  <p:tag name="KSO_WM_UNIT_TEXT_FILL_FORE_SCHEMECOLOR_INDEX" val="13"/>
  <p:tag name="KSO_WM_UNIT_TEXT_FILL_TYPE" val="1"/>
  <p:tag name="KSO_WM_BEAUTIFY_FLAG" val=""/>
  <p:tag name="YOO_CHATSHAPE_TYPE" val="YOO_CHATSHAPE_CONTENT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5"/>
  <p:tag name="KSO_WM_UNIT_TEXT_FILL_TYPE" val="1"/>
  <p:tag name="YOO_CHATSHAPE_TYPE" val="YOO_CHATSHAPE_ITEM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IMAGE"/>
  <p:tag name="TAG_CHATSHAPE_IMAGE_FILE" val="C:\Users\Administrator\AppData\Roaming\BIYOO\temp\b070ca1238d64de3b94ac63efa8bb23f.png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IMAGE"/>
  <p:tag name="TAG_CHATSHAPE_IMAGE_FILE" val="C:\Users\Administrator\AppData\Roaming\BIYOO\temp\b3ca8051509d468b963deca9273f9106.png"/>
  <p:tag name="TAG_CHATSHAPE_IMAGE_URL" val="https://image.yoojober.com/ppt-illustration/EF/543936cb-f578-11ed-9c08-b42e99e89dc7.png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PAGE_TYPE" val="YOO_CHATPAGE_END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5"/>
  <p:tag name="KSO_WM_UNIT_TEXT_FILL_TYPE" val="1"/>
  <p:tag name="YOO_CHATSHAPE_TYPE" val="YOO_CHATSHAPE_ITEM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PAGE_TYPE" val="YOO_CHATPAGE_CHATPER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5"/>
  <p:tag name="KSO_WM_UNIT_TEXT_FILL_TYPE" val="1"/>
  <p:tag name="YOO_CHATSHAPE_TYPE" val="YOO_CHATSHAPE_TITL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NUM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5"/>
  <p:tag name="KSO_WM_UNIT_TEXT_FILL_TYPE" val="1"/>
  <p:tag name="YOO_CHATSHAPE_TYPE" val="YOO_CHATSHAPE_SUBTITL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G_CONTENT_TYPE" val="1标题1内容2图"/>
  <p:tag name="YOO_CHATPAGE_TYPE" val="YOO_CHATPAGE_CONTENT"/>
  <p:tag name="YOO_CHATPPT_CONTENT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BEAUTIFY_FLAG" val="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BEAUTIFY_FLAG" val=""/>
  <p:tag name="YOO_CHATSHAPE_TYPE" val="YOO_CHATSHAPE_IMAGE"/>
  <p:tag name="TAG_CHATSHAPE_IMAGE_FILE" val="C:\Users\Administrator\AppData\Roaming\BIYOO\temp\b7d02eafae714054941d29ab07d8d8e9.png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PAGE_TYPE" val="YOO_CHATPAGE_COVER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BEAUTIFY_FLAG" val="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BEAUTIFY_FLAG" val="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YOO_CHATSHAPE_TYPE" val="YOO_CHATSHAPE_TITLE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15"/>
  <p:tag name="KSO_WM_UNIT_TEXT_FILL_FORE_SCHEMECOLOR_INDEX" val="13"/>
  <p:tag name="KSO_WM_UNIT_TEXT_FILL_TYPE" val="1"/>
  <p:tag name="KSO_WM_BEAUTIFY_FLAG" val=""/>
  <p:tag name="YOO_CHATSHAPE_TYPE" val="YOO_CHATSHAPE_CONTENT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BEAUTIFY_FLAG" val=""/>
  <p:tag name="YOO_CHATSHAPE_TYPE" val="YOO_CHATSHAPE_IMAGE"/>
  <p:tag name="TAG_CHATSHAPE_IMAGE_FILE" val="C:\Users\Administrator\AppData\Roaming\BIYOO\temp\fdd367fca9224eea82e1d61120da27c5.png"/>
  <p:tag name="TAG_CHATSHAPE_IMAGE_URL" val="https://image.yoojober.com/ppt-illustration/TI/d2081cfd-f576-11ed-9832-b42e99e89dc7.png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G_CONTENT_TYPE" val="1标题1内容0图"/>
  <p:tag name="YOO_CHATPAGE_TYPE" val="YOO_CHATPAGE_CONTENT"/>
  <p:tag name="YOO_CHATPPT_CONTENT" val="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TITLE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YOO_CHATSHAPE_TYPE" val="YOO_CHATSHAPE_CONTENT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TITLE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TITLE"/>
  <p:tag name="SHADOWSHAPE" val="true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TITLE"/>
  <p:tag name="SHADOWSHAPE" val="true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TITLE"/>
  <p:tag name="SHADOWSHAPE" val="true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13064_1"/>
  <p:tag name="KSO_WM_TEMPLATE_SUBCATEGORY" val="21"/>
  <p:tag name="KSO_WM_TEMPLATE_MASTER_TYPE" val="0"/>
  <p:tag name="KSO_WM_TEMPLATE_COLOR_TYPE" val="1"/>
  <p:tag name="KSO_WM_SLIDE_TYPE" val="text"/>
  <p:tag name="KSO_WM_SLIDE_SUBTYPE" val="picTxt"/>
  <p:tag name="KSO_WM_SLIDE_ITEM_CNT" val="0"/>
  <p:tag name="KSO_WM_SLIDE_INDEX" val="1"/>
  <p:tag name="KSO_WM_SLIDE_SIZE" val="864*444"/>
  <p:tag name="KSO_WM_SLIDE_POSITION" val="48*48"/>
  <p:tag name="KSO_WM_TAG_VERSION" val="1.0"/>
  <p:tag name="KSO_WM_BEAUTIFY_FLAG" val="#wm#"/>
  <p:tag name="KSO_WM_TEMPLATE_CATEGORY" val="diagram"/>
  <p:tag name="KSO_WM_TEMPLATE_INDEX" val="20213064"/>
  <p:tag name="KSO_WM_SLIDE_LAYOUT" val="a_d_f"/>
  <p:tag name="KSO_WM_SLIDE_LAYOUT_CNT" val="1_1_1"/>
  <p:tag name="KSO_WM_SLIDE_BACKGROUND" val="[&quot;general&quot;]"/>
  <p:tag name="KSO_WM_SLIDE_RATIO" val="1.777778"/>
  <p:tag name="KSO_WM_CHIP_INFOS" val="{&quot;type&quot;:0,&quot;layout_type&quot;:&quot;topbottom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CHIP_FILLPROP" val="[[{&quot;text_align&quot;:&quot;ct&quot;,&quot;text_direction&quot;:&quot;horizontal&quot;,&quot;support_big_font&quot;:false,&quot;fill_id&quot;:&quot;a3b9af3d251f41259a3c801e7e4603f1&quot;,&quot;fill_align&quot;:&quot;ct&quot;,&quot;chip_types&quot;:[&quot;header&quot;]},{&quot;text_align&quot;:&quot;cm&quot;,&quot;text_direction&quot;:&quot;horizontal&quot;,&quot;support_features&quot;:[&quot;collage&quot;,&quot;carousel&quot;],&quot;support_big_font&quot;:false,&quot;fill_id&quot;:&quot;cf13ec69777f42b89ba3bf7d9000e591&quot;,&quot;fill_align&quot;:&quot;cm&quot;,&quot;chip_types&quot;:[&quot;picture&quot;,&quot;chart&quot;,&quot;table&quot;,&quot;video&quot;]},{&quot;text_align&quot;:&quot;cm&quot;,&quot;text_direction&quot;:&quot;horizontal&quot;,&quot;support_big_font&quot;:false,&quot;fill_id&quot;:&quot;8c1fece11dfa4b24a4d955f792f0a0a6&quot;,&quot;fill_align&quot;:&quot;cm&quot;,&quot;chip_types&quot;:[&quot;text&quot;]}],[{&quot;text_align&quot;:&quot;ct&quot;,&quot;text_direction&quot;:&quot;horizontal&quot;,&quot;support_big_font&quot;:false,&quot;fill_id&quot;:&quot;a3b9af3d251f41259a3c801e7e4603f1&quot;,&quot;fill_align&quot;:&quot;ct&quot;,&quot;chip_types&quot;:[&quot;header&quot;]},{&quot;text_align&quot;:&quot;cm&quot;,&quot;text_direction&quot;:&quot;horizontal&quot;,&quot;support_features&quot;:[&quot;collage&quot;,&quot;carousel&quot;],&quot;support_big_font&quot;:false,&quot;fill_id&quot;:&quot;cf13ec69777f42b89ba3bf7d9000e591&quot;,&quot;fill_align&quot;:&quot;cm&quot;,&quot;chip_types&quot;:[&quot;picture&quot;,&quot;chart&quot;,&quot;table&quot;,&quot;video&quot;]},{&quot;text_align&quot;:&quot;lm&quot;,&quot;text_direction&quot;:&quot;horizontal&quot;,&quot;support_big_font&quot;:false,&quot;fill_id&quot;:&quot;8c1fece11dfa4b24a4d955f792f0a0a6&quot;,&quot;fill_align&quot;:&quot;cm&quot;,&quot;chip_types&quot;:[&quot;text&quot;]}]]"/>
  <p:tag name="KSO_WM_CHIP_XID" val="5f696765553136823a5e625f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id&quot;:&quot;2021-04-01T15:21:17&quot;,&quot;maxSize&quot;:{&quot;size1&quot;:33.299679137124784},&quot;minSize&quot;:{&quot;size1&quot;:22.099679137124784},&quot;normalSize&quot;:{&quot;size1&quot;:22.099679137124784},&quot;subLayout&quot;:[{&quot;id&quot;:&quot;2021-04-01T15:21:17&quot;,&quot;margin&quot;:{&quot;bottom&quot;:0.6349999904632568,&quot;left&quot;:1.6929999589920044,&quot;right&quot;:1.6929999589920044,&quot;top&quot;:1.6929999589920044},&quot;type&quot;:0},{&quot;id&quot;:&quot;2021-04-01T15:21:17&quot;,&quot;maxSize&quot;:{&quot;size1&quot;:68.39958811097097},&quot;minSize&quot;:{&quot;size1&quot;:48.49958811097097},&quot;normalSize&quot;:{&quot;size1&quot;:48.499764025010805},&quot;subLayout&quot;:[{&quot;id&quot;:&quot;2021-04-01T15:21:17&quot;,&quot;margin&quot;:{&quot;bottom&quot;:0.02600000612437725,&quot;left&quot;:5.927000999450684,&quot;right&quot;:5.925999641418457,&quot;top&quot;:0},&quot;type&quot;:0},{&quot;id&quot;:&quot;2021-04-01T15:21:17&quot;,&quot;margin&quot;:{&quot;bottom&quot;:1.6929999589920044,&quot;left&quot;:1.6929999589920044,&quot;right&quot;:1.6929999589920044,&quot;top&quot;:0.8199999928474426},&quot;type&quot;:0}],&quot;type&quot;:0}],&quot;type&quot;:0}"/>
  <p:tag name="FIXED_XID_TMP" val="5f5ee1ca4d6848d78f644aed"/>
  <p:tag name="KSO_WM_CHIP_DECFILLPROP" val="[]"/>
  <p:tag name="KSO_WM_SLIDE_CAN_ADD_NAVIGATION" val="1"/>
  <p:tag name="KSO_WM_CHIP_GROUPID" val="5f5ee1ca4d6848d78f644aed"/>
  <p:tag name="KSO_WM_SLIDE_BK_DARK_LIGHT" val="2"/>
  <p:tag name="KSO_WM_SLIDE_BACKGROUND_TYPE" val="general"/>
  <p:tag name="KSO_WM_SLIDE_SUPPORT_FEATURE_TYPE" val="3"/>
  <p:tag name="KSO_WM_TEMPLATE_ASSEMBLE_XID" val="60656ef04054ed1e2fb800d7"/>
  <p:tag name="KSO_WM_TEMPLATE_ASSEMBLE_GROUPID" val="60656ef04054ed1e2fb800d7"/>
  <p:tag name="TAG_CONTENT_TYPE" val="1标题1内容1图片"/>
  <p:tag name="YOO_CHATPAGE_TYPE" val="YOO_CHATPAGE_CONTENT"/>
  <p:tag name="YOO_CHATPPT_CONTENT" val="1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27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3064_1*a*1"/>
  <p:tag name="KSO_WM_TEMPLATE_CATEGORY" val="diagram"/>
  <p:tag name="KSO_WM_TEMPLATE_INDEX" val="20213064"/>
  <p:tag name="KSO_WM_UNIT_LAYERLEVEL" val="1"/>
  <p:tag name="KSO_WM_TAG_VERSION" val="1.0"/>
  <p:tag name="KSO_WM_BEAUTIFY_FLAG" val="#wm#"/>
  <p:tag name="KSO_WM_UNIT_PRESET_TEXT" val="单击此处添加大标题内容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beaeefac576049768dc9982786b47b32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t&quot;,&quot;fill_mode&quot;:&quot;full&quot;,&quot;sacle_strategy&quot;:&quot;smart&quot;}"/>
  <p:tag name="KSO_WM_ASSEMBLE_CHIP_INDEX" val="bcdd8bbe63154a18ad4894ac4c19601f"/>
  <p:tag name="KSO_WM_UNIT_TEXT_FILL_FORE_SCHEMECOLOR_INDEX_BRIGHTNESS" val="0"/>
  <p:tag name="KSO_WM_UNIT_TEXT_FILL_FORE_SCHEMECOLOR_INDEX" val="13"/>
  <p:tag name="KSO_WM_UNIT_TEXT_FILL_TYPE" val="1"/>
  <p:tag name="KSO_WM_TEMPLATE_ASSEMBLE_XID" val="60656ef04054ed1e2fb800d7"/>
  <p:tag name="KSO_WM_TEMPLATE_ASSEMBLE_GROUPID" val="60656ef04054ed1e2fb800d7"/>
  <p:tag name="YOO_CHATSHAPE_TYPE" val="YOO_CHATSHAPE_TITLE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的阐述您的观点。您的内容已经简明扼要，字字珠玑，但信息却千丝万缕、错综复杂，需要用更多的文字来表述；但请您尽可能提炼思想的精髓，否则容易造成观者的阅读压力，适得其反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3064_1*f*1"/>
  <p:tag name="KSO_WM_TEMPLATE_CATEGORY" val="diagram"/>
  <p:tag name="KSO_WM_TEMPLATE_INDEX" val="20213064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172"/>
  <p:tag name="KSO_WM_UNIT_SHOW_EDIT_AREA_INDICATION" val="1"/>
  <p:tag name="KSO_WM_CHIP_GROUPID" val="5e6b05596848fb12bee65ac8"/>
  <p:tag name="KSO_WM_CHIP_XID" val="5e6b05596848fb12bee65aca"/>
  <p:tag name="KSO_WM_UNIT_DEC_AREA_ID" val="204e6a1a5dbf415685b3585ff4716ce8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mode&quot;:&quot;full&quot;,&quot;sacle_strategy&quot;:&quot;smart&quot;}"/>
  <p:tag name="KSO_WM_ASSEMBLE_CHIP_INDEX" val="a1265ab0a64a4e1aaef0289bb940c9c1"/>
  <p:tag name="KSO_WM_UNIT_TEXT_FILL_FORE_SCHEMECOLOR_INDEX_BRIGHTNESS" val="0.25"/>
  <p:tag name="KSO_WM_UNIT_TEXT_FILL_FORE_SCHEMECOLOR_INDEX" val="13"/>
  <p:tag name="KSO_WM_UNIT_TEXT_FILL_TYPE" val="1"/>
  <p:tag name="KSO_WM_TEMPLATE_ASSEMBLE_XID" val="60656ef04054ed1e2fb800d7"/>
  <p:tag name="KSO_WM_TEMPLATE_ASSEMBLE_GROUPID" val="60656ef04054ed1e2fb800d7"/>
  <p:tag name="YOO_CHATSHAPE_TYPE" val="YOO_CHATSHAPE_CONTENT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13064_1*i*1"/>
  <p:tag name="KSO_WM_TEMPLATE_CATEGORY" val="diagram"/>
  <p:tag name="KSO_WM_TEMPLATE_INDEX" val="20213064"/>
  <p:tag name="KSO_WM_UNIT_LAYERLEVEL" val="1"/>
  <p:tag name="KSO_WM_TAG_VERSION" val="1.0"/>
  <p:tag name="KSO_WM_BEAUTIFY_FLAG" val="#wm#"/>
  <p:tag name="KSO_WM_UNIT_BLOCK" val="0"/>
  <p:tag name="KSO_WM_UNIT_SM_LIMIT_TYPE" val="0"/>
  <p:tag name="KSO_WM_UNIT_DEC_AREA_ID" val="3e3cf09c9dc14c5998649ab54e032c21"/>
  <p:tag name="KSO_WM_UNIT_DECORATE_INFO" val="{&quot;DecorateInfoH&quot;:{&quot;IsAbs&quot;:true},&quot;DecorateInfoW&quot;:{&quot;IsAbs&quot;:true},&quot;DecorateInfoX&quot;:{&quot;IsAbs&quot;:true,&quot;Pos&quot;:2},&quot;DecorateInfoY&quot;:{&quot;IsAbs&quot;:true,&quot;Pos&quot;:1},&quot;ReferentInfo&quot;:{&quot;Id&quot;:&quot;55887087ace444beb0fd907d654d26f0&quot;,&quot;X&quot;:{&quot;Pos&quot;:0},&quot;Y&quot;:{&quot;Pos&quot;:1}},&quot;whChangeMode&quot;:0}"/>
  <p:tag name="KSO_WM_CHIP_GROUPID" val="5f5ee1ca4d6848d78f644aed"/>
  <p:tag name="KSO_WM_CHIP_XID" val="5f696765553136823a5e625f"/>
  <p:tag name="KSO_WM_UNIT_TEXT_FILL_FORE_SCHEMECOLOR_INDEX_BRIGHTNESS" val="0"/>
  <p:tag name="KSO_WM_UNIT_TEXT_FILL_FORE_SCHEMECOLOR_INDEX" val="13"/>
  <p:tag name="KSO_WM_UNIT_TEXT_FILL_TYPE" val="1"/>
  <p:tag name="KSO_WM_UNIT_VALUE" val="6"/>
  <p:tag name="KSO_WM_TEMPLATE_ASSEMBLE_XID" val="60656ef04054ed1e2fb800d7"/>
  <p:tag name="KSO_WM_TEMPLATE_ASSEMBLE_GROUPID" val="60656ef04054ed1e2fb800d7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PAGE_TYPE" val="YOO_CHATPAGE_CATLOG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diagram20213064_1*i*2"/>
  <p:tag name="KSO_WM_TEMPLATE_CATEGORY" val="diagram"/>
  <p:tag name="KSO_WM_TEMPLATE_INDEX" val="20213064"/>
  <p:tag name="KSO_WM_UNIT_LAYERLEVEL" val="1"/>
  <p:tag name="KSO_WM_TAG_VERSION" val="1.0"/>
  <p:tag name="KSO_WM_BEAUTIFY_FLAG" val="#wm#"/>
  <p:tag name="KSO_WM_UNIT_BLOCK" val="0"/>
  <p:tag name="KSO_WM_UNIT_SM_LIMIT_TYPE" val="0"/>
  <p:tag name="KSO_WM_UNIT_DEC_AREA_ID" val="a3d3d6103b184969896b41be7d5a5fd5"/>
  <p:tag name="KSO_WM_UNIT_DECORATE_INFO" val="{&quot;DecorateInfoH&quot;:{&quot;IsAbs&quot;:true},&quot;DecorateInfoW&quot;:{&quot;IsAbs&quot;:true},&quot;DecorateInfoX&quot;:{&quot;IsAbs&quot;:true,&quot;Pos&quot;:2},&quot;DecorateInfoY&quot;:{&quot;IsAbs&quot;:true,&quot;Pos&quot;:1},&quot;ReferentInfo&quot;:{&quot;Id&quot;:&quot;55887087ace444beb0fd907d654d26f0&quot;,&quot;X&quot;:{&quot;Pos&quot;:0},&quot;Y&quot;:{&quot;Pos&quot;:1}},&quot;whChangeMode&quot;:0}"/>
  <p:tag name="KSO_WM_CHIP_GROUPID" val="5f5ee1ca4d6848d78f644aed"/>
  <p:tag name="KSO_WM_CHIP_XID" val="5f696765553136823a5e625f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13"/>
  <p:tag name="KSO_WM_UNIT_TEXT_FILL_TYPE" val="1"/>
  <p:tag name="KSO_WM_UNIT_VALUE" val="6"/>
  <p:tag name="KSO_WM_TEMPLATE_ASSEMBLE_XID" val="60656ef04054ed1e2fb800d7"/>
  <p:tag name="KSO_WM_TEMPLATE_ASSEMBLE_GROUPID" val="60656ef04054ed1e2fb800d7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diagram20213064_1*i*3"/>
  <p:tag name="KSO_WM_TEMPLATE_CATEGORY" val="diagram"/>
  <p:tag name="KSO_WM_TEMPLATE_INDEX" val="20213064"/>
  <p:tag name="KSO_WM_UNIT_LAYERLEVEL" val="1"/>
  <p:tag name="KSO_WM_TAG_VERSION" val="1.0"/>
  <p:tag name="KSO_WM_BEAUTIFY_FLAG" val="#wm#"/>
  <p:tag name="KSO_WM_UNIT_BLOCK" val="0"/>
  <p:tag name="KSO_WM_UNIT_SM_LIMIT_TYPE" val="0"/>
  <p:tag name="KSO_WM_UNIT_DEC_AREA_ID" val="a07ea5c5c2134448a0677707f7bb77ca"/>
  <p:tag name="KSO_WM_UNIT_DECORATE_INFO" val="{&quot;DecorateInfoH&quot;:{&quot;IsAbs&quot;:true},&quot;DecorateInfoW&quot;:{&quot;IsAbs&quot;:true},&quot;DecorateInfoX&quot;:{&quot;IsAbs&quot;:true,&quot;Pos&quot;:0},&quot;DecorateInfoY&quot;:{&quot;IsAbs&quot;:true,&quot;Pos&quot;:1},&quot;ReferentInfo&quot;:{&quot;Id&quot;:&quot;55887087ace444beb0fd907d654d26f0&quot;,&quot;X&quot;:{&quot;Pos&quot;:2},&quot;Y&quot;:{&quot;Pos&quot;:1}},&quot;whChangeMode&quot;:0}"/>
  <p:tag name="KSO_WM_CHIP_GROUPID" val="5f5ee1ca4d6848d78f644aed"/>
  <p:tag name="KSO_WM_CHIP_XID" val="5f696765553136823a5e625f"/>
  <p:tag name="KSO_WM_UNIT_TEXT_FILL_FORE_SCHEMECOLOR_INDEX_BRIGHTNESS" val="0"/>
  <p:tag name="KSO_WM_UNIT_TEXT_FILL_FORE_SCHEMECOLOR_INDEX" val="13"/>
  <p:tag name="KSO_WM_UNIT_TEXT_FILL_TYPE" val="1"/>
  <p:tag name="KSO_WM_UNIT_VALUE" val="6"/>
  <p:tag name="KSO_WM_TEMPLATE_ASSEMBLE_XID" val="60656ef04054ed1e2fb800d7"/>
  <p:tag name="KSO_WM_TEMPLATE_ASSEMBLE_GROUPID" val="60656ef04054ed1e2fb800d7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diagram20213064_1*i*4"/>
  <p:tag name="KSO_WM_TEMPLATE_CATEGORY" val="diagram"/>
  <p:tag name="KSO_WM_TEMPLATE_INDEX" val="20213064"/>
  <p:tag name="KSO_WM_UNIT_LAYERLEVEL" val="1"/>
  <p:tag name="KSO_WM_TAG_VERSION" val="1.0"/>
  <p:tag name="KSO_WM_BEAUTIFY_FLAG" val="#wm#"/>
  <p:tag name="KSO_WM_UNIT_BLOCK" val="0"/>
  <p:tag name="KSO_WM_UNIT_SM_LIMIT_TYPE" val="0"/>
  <p:tag name="KSO_WM_UNIT_DEC_AREA_ID" val="daf61bfae122464eb1fe69020b950926"/>
  <p:tag name="KSO_WM_UNIT_DECORATE_INFO" val="{&quot;DecorateInfoH&quot;:{&quot;IsAbs&quot;:true},&quot;DecorateInfoW&quot;:{&quot;IsAbs&quot;:true},&quot;DecorateInfoX&quot;:{&quot;IsAbs&quot;:true,&quot;Pos&quot;:0},&quot;DecorateInfoY&quot;:{&quot;IsAbs&quot;:true,&quot;Pos&quot;:1},&quot;ReferentInfo&quot;:{&quot;Id&quot;:&quot;55887087ace444beb0fd907d654d26f0&quot;,&quot;X&quot;:{&quot;Pos&quot;:2},&quot;Y&quot;:{&quot;Pos&quot;:1}},&quot;whChangeMode&quot;:0}"/>
  <p:tag name="KSO_WM_CHIP_GROUPID" val="5f5ee1ca4d6848d78f644aed"/>
  <p:tag name="KSO_WM_CHIP_XID" val="5f696765553136823a5e625f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13"/>
  <p:tag name="KSO_WM_UNIT_TEXT_FILL_TYPE" val="1"/>
  <p:tag name="KSO_WM_UNIT_VALUE" val="6"/>
  <p:tag name="KSO_WM_TEMPLATE_ASSEMBLE_XID" val="60656ef04054ed1e2fb800d7"/>
  <p:tag name="KSO_WM_TEMPLATE_ASSEMBLE_GROUPID" val="60656ef04054ed1e2fb800d7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IMAGE"/>
  <p:tag name="TAG_CHATSHAPE_IMAGE_FILE" val="C:\Users\Administrator\AppData\Roaming\BIYOO\temp\516ea017d1f0467ba7ebe1105da0a88b.png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PAGE_TYPE" val="YOO_CHATPAGE_CHATPER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5"/>
  <p:tag name="KSO_WM_UNIT_TEXT_FILL_TYPE" val="1"/>
  <p:tag name="YOO_CHATSHAPE_TYPE" val="YOO_CHATSHAPE_TITLE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NUM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5"/>
  <p:tag name="KSO_WM_UNIT_TEXT_FILL_TYPE" val="1"/>
  <p:tag name="YOO_CHATSHAPE_TYPE" val="YOO_CHATSHAPE_SUBTITLE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G_CONTENT_TYPE" val="二级大纲3_关键词"/>
  <p:tag name="YOO_CHATPAGE_TYPE" val="YOO_CHATPAGE_MULTCONTENT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YOO_CHATSHAPE_TYPE" val="YOO_CHATSHAPE_TITL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KEYWORD"/>
  <p:tag name="TAG_CONTENT_INDEX" val="1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KEYWORD"/>
  <p:tag name="TAG_CONTENT_INDEX" val="1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KEYWORD"/>
  <p:tag name="TAG_CONTENT_INDEX" val="1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KEYWORD"/>
  <p:tag name="TAG_CONTENT_INDEX" val="2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KEYWORD"/>
  <p:tag name="TAG_CONTENT_INDEX" val="2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KEYWORD"/>
  <p:tag name="TAG_CONTENT_INDEX" val="2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KEYWORD"/>
  <p:tag name="TAG_CONTENT_INDEX" val="3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KEYWORD"/>
  <p:tag name="TAG_CONTENT_INDEX" val="3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KEYWORD"/>
  <p:tag name="TAG_CONTENT_INDEX" val="3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TITLE"/>
  <p:tag name="TAG_CONTENT_INDEX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TITLE"/>
  <p:tag name="TAG_CONTENT_INDEX" val="2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TITLE"/>
  <p:tag name="TAG_CONTENT_INDEX" val="3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PAGE_TYPE" val="YOO_CHATPAGE_CHATPER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5"/>
  <p:tag name="KSO_WM_UNIT_TEXT_FILL_TYPE" val="1"/>
  <p:tag name="YOO_CHATSHAPE_TYPE" val="YOO_CHATSHAPE_TITLE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NUM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5"/>
  <p:tag name="KSO_WM_UNIT_TEXT_FILL_TYPE" val="1"/>
  <p:tag name="YOO_CHATSHAPE_TYPE" val="YOO_CHATSHAPE_SUBTITLE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G_CONTENT_TYPE" val="1标题1内容0图"/>
  <p:tag name="YOO_CHATPAGE_TYPE" val="YOO_CHATPAGE_CONTENT"/>
  <p:tag name="YOO_CHATPPT_CONTENT" val="1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YOO_CHATSHAPE_TYPE" val="YOO_CHATSHAPE_CONTENT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YOO_CHATSHAPE_TYPE" val="YOO_CHATSHAPE_TITLE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G_CONTENT_TYPE" val="1标题1内容1图片"/>
  <p:tag name="YOO_CHATPAGE_TYPE" val="YOO_CHATPAGE_CONTENT"/>
  <p:tag name="YOO_CHATPPT_CONTENT" val="1"/>
</p:tagLst>
</file>

<file path=ppt/theme/theme1.xml><?xml version="1.0" encoding="utf-8"?>
<a:theme xmlns:a="http://schemas.openxmlformats.org/drawingml/2006/main" name="Office 主题​​_2025855845">
  <a:themeElements>
    <a:clrScheme name="深色">
      <a:dk1>
        <a:srgbClr val="522D12"/>
      </a:dk1>
      <a:lt1>
        <a:srgbClr val="FFFFFF"/>
      </a:lt1>
      <a:dk2>
        <a:srgbClr val="FFFFFF"/>
      </a:dk2>
      <a:lt2>
        <a:srgbClr val="FFE3CA"/>
      </a:lt2>
      <a:accent1>
        <a:srgbClr val="F56A00"/>
      </a:accent1>
      <a:accent2>
        <a:srgbClr val="FA8B01"/>
      </a:accent2>
      <a:accent3>
        <a:srgbClr val="FFAD03"/>
      </a:accent3>
      <a:accent4>
        <a:srgbClr val="FFC243"/>
      </a:accent4>
      <a:accent5>
        <a:srgbClr val="FFCF70"/>
      </a:accent5>
      <a:accent6>
        <a:srgbClr val="CEA7EE"/>
      </a:accent6>
      <a:hlink>
        <a:srgbClr val="F56A00"/>
      </a:hlink>
      <a:folHlink>
        <a:srgbClr val="FA8B01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_2025855842">
  <a:themeElements>
    <a:clrScheme name="自定义 1">
      <a:dk1>
        <a:srgbClr val="522D12"/>
      </a:dk1>
      <a:lt1>
        <a:srgbClr val="FFFFFF"/>
      </a:lt1>
      <a:dk2>
        <a:srgbClr val="FFFFFF"/>
      </a:dk2>
      <a:lt2>
        <a:srgbClr val="FFE3CA"/>
      </a:lt2>
      <a:accent1>
        <a:srgbClr val="F56A00"/>
      </a:accent1>
      <a:accent2>
        <a:srgbClr val="FA8B01"/>
      </a:accent2>
      <a:accent3>
        <a:srgbClr val="FFAD03"/>
      </a:accent3>
      <a:accent4>
        <a:srgbClr val="FFC243"/>
      </a:accent4>
      <a:accent5>
        <a:srgbClr val="FFCF70"/>
      </a:accent5>
      <a:accent6>
        <a:srgbClr val="CEA7EE"/>
      </a:accent6>
      <a:hlink>
        <a:srgbClr val="F56A00"/>
      </a:hlink>
      <a:folHlink>
        <a:srgbClr val="FA8B01"/>
      </a:folHlink>
    </a:clrScheme>
    <a:fontScheme name="角度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微软雅黑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ＭＳ Ｐゴシック"/>
        <a:font script="Hang" typeface="맑은 고딕"/>
        <a:font script="Hans" typeface="隶书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Theme_2025855840">
  <a:themeElements>
    <a:clrScheme name="自定义 76">
      <a:dk1>
        <a:srgbClr val="522D12"/>
      </a:dk1>
      <a:lt1>
        <a:srgbClr val="FFFFFF"/>
      </a:lt1>
      <a:dk2>
        <a:srgbClr val="FFFFFF"/>
      </a:dk2>
      <a:lt2>
        <a:srgbClr val="FFE3CA"/>
      </a:lt2>
      <a:accent1>
        <a:srgbClr val="F56A00"/>
      </a:accent1>
      <a:accent2>
        <a:srgbClr val="FA8B01"/>
      </a:accent2>
      <a:accent3>
        <a:srgbClr val="FFAD03"/>
      </a:accent3>
      <a:accent4>
        <a:srgbClr val="FFC243"/>
      </a:accent4>
      <a:accent5>
        <a:srgbClr val="FFCF70"/>
      </a:accent5>
      <a:accent6>
        <a:srgbClr val="CEA7EE"/>
      </a:accent6>
      <a:hlink>
        <a:srgbClr val="F56A00"/>
      </a:hlink>
      <a:folHlink>
        <a:srgbClr val="FA8B01"/>
      </a:folHlink>
    </a:clrScheme>
    <a:fontScheme name="角度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微软雅黑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ＭＳ Ｐゴシック"/>
        <a:font script="Hang" typeface="맑은 고딕"/>
        <a:font script="Hans" typeface="隶书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Office Theme_2025855841">
  <a:themeElements>
    <a:clrScheme name="自定义 76">
      <a:dk1>
        <a:srgbClr val="00584E"/>
      </a:dk1>
      <a:lt1>
        <a:srgbClr val="EEFFFD"/>
      </a:lt1>
      <a:dk2>
        <a:srgbClr val="FFFFFF"/>
      </a:dk2>
      <a:lt2>
        <a:srgbClr val="FDFFFF"/>
      </a:lt2>
      <a:accent1>
        <a:srgbClr val="00BCA7"/>
      </a:accent1>
      <a:accent2>
        <a:srgbClr val="6BFFB8"/>
      </a:accent2>
      <a:accent3>
        <a:srgbClr val="2CEAA3"/>
      </a:accent3>
      <a:accent4>
        <a:srgbClr val="AAEFDF"/>
      </a:accent4>
      <a:accent5>
        <a:srgbClr val="9EE37D"/>
      </a:accent5>
      <a:accent6>
        <a:srgbClr val="63C132"/>
      </a:accent6>
      <a:hlink>
        <a:srgbClr val="304FFE"/>
      </a:hlink>
      <a:folHlink>
        <a:srgbClr val="492067"/>
      </a:folHlink>
    </a:clrScheme>
    <a:fontScheme name="角度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微软雅黑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ＭＳ Ｐゴシック"/>
        <a:font script="Hang" typeface="맑은 고딕"/>
        <a:font script="Hans" typeface="隶书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2_Office Theme_2025855843">
  <a:themeElements>
    <a:clrScheme name="自定义 1">
      <a:dk1>
        <a:srgbClr val="522D12"/>
      </a:dk1>
      <a:lt1>
        <a:srgbClr val="FFFFFF"/>
      </a:lt1>
      <a:dk2>
        <a:srgbClr val="FFFFFF"/>
      </a:dk2>
      <a:lt2>
        <a:srgbClr val="FFE3CA"/>
      </a:lt2>
      <a:accent1>
        <a:srgbClr val="F56A00"/>
      </a:accent1>
      <a:accent2>
        <a:srgbClr val="FA8B01"/>
      </a:accent2>
      <a:accent3>
        <a:srgbClr val="FFAD03"/>
      </a:accent3>
      <a:accent4>
        <a:srgbClr val="FFC243"/>
      </a:accent4>
      <a:accent5>
        <a:srgbClr val="FFCF70"/>
      </a:accent5>
      <a:accent6>
        <a:srgbClr val="CEA7EE"/>
      </a:accent6>
      <a:hlink>
        <a:srgbClr val="F56A00"/>
      </a:hlink>
      <a:folHlink>
        <a:srgbClr val="FA8B01"/>
      </a:folHlink>
    </a:clrScheme>
    <a:fontScheme name="角度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微软雅黑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ＭＳ Ｐゴシック"/>
        <a:font script="Hang" typeface="맑은 고딕"/>
        <a:font script="Hans" typeface="隶书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主题​​_2025855855">
  <a:themeElements>
    <a:clrScheme name="自定义 1">
      <a:dk1>
        <a:srgbClr val="522D12"/>
      </a:dk1>
      <a:lt1>
        <a:srgbClr val="FFFFFF"/>
      </a:lt1>
      <a:dk2>
        <a:srgbClr val="FFFFFF"/>
      </a:dk2>
      <a:lt2>
        <a:srgbClr val="FFE3CA"/>
      </a:lt2>
      <a:accent1>
        <a:srgbClr val="F56A00"/>
      </a:accent1>
      <a:accent2>
        <a:srgbClr val="FA8B01"/>
      </a:accent2>
      <a:accent3>
        <a:srgbClr val="FFAD03"/>
      </a:accent3>
      <a:accent4>
        <a:srgbClr val="FFC243"/>
      </a:accent4>
      <a:accent5>
        <a:srgbClr val="FFCF70"/>
      </a:accent5>
      <a:accent6>
        <a:srgbClr val="CEA7EE"/>
      </a:accent6>
      <a:hlink>
        <a:srgbClr val="F56A00"/>
      </a:hlink>
      <a:folHlink>
        <a:srgbClr val="FA8B01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深色">
    <a:dk1>
      <a:srgbClr val="522D12"/>
    </a:dk1>
    <a:lt1>
      <a:srgbClr val="FFFFFF"/>
    </a:lt1>
    <a:dk2>
      <a:srgbClr val="FFFFFF"/>
    </a:dk2>
    <a:lt2>
      <a:srgbClr val="FFE3CA"/>
    </a:lt2>
    <a:accent1>
      <a:srgbClr val="F56A00"/>
    </a:accent1>
    <a:accent2>
      <a:srgbClr val="FA8B01"/>
    </a:accent2>
    <a:accent3>
      <a:srgbClr val="FFAD03"/>
    </a:accent3>
    <a:accent4>
      <a:srgbClr val="FFC243"/>
    </a:accent4>
    <a:accent5>
      <a:srgbClr val="FFCF70"/>
    </a:accent5>
    <a:accent6>
      <a:srgbClr val="CEA7EE"/>
    </a:accent6>
    <a:hlink>
      <a:srgbClr val="F56A00"/>
    </a:hlink>
    <a:folHlink>
      <a:srgbClr val="FA8B01"/>
    </a:folHlink>
  </a:clrScheme>
</a:themeOverride>
</file>

<file path=ppt/theme/themeOverride10.xml><?xml version="1.0" encoding="utf-8"?>
<a:themeOverride xmlns:a="http://schemas.openxmlformats.org/drawingml/2006/main">
  <a:clrScheme name="深色">
    <a:dk1>
      <a:srgbClr val="522D12"/>
    </a:dk1>
    <a:lt1>
      <a:srgbClr val="FFFFFF"/>
    </a:lt1>
    <a:dk2>
      <a:srgbClr val="FFFFFF"/>
    </a:dk2>
    <a:lt2>
      <a:srgbClr val="FFE3CA"/>
    </a:lt2>
    <a:accent1>
      <a:srgbClr val="F56A00"/>
    </a:accent1>
    <a:accent2>
      <a:srgbClr val="FA8B01"/>
    </a:accent2>
    <a:accent3>
      <a:srgbClr val="FFAD03"/>
    </a:accent3>
    <a:accent4>
      <a:srgbClr val="FFC243"/>
    </a:accent4>
    <a:accent5>
      <a:srgbClr val="FFCF70"/>
    </a:accent5>
    <a:accent6>
      <a:srgbClr val="CEA7EE"/>
    </a:accent6>
    <a:hlink>
      <a:srgbClr val="F56A00"/>
    </a:hlink>
    <a:folHlink>
      <a:srgbClr val="FA8B01"/>
    </a:folHlink>
  </a:clrScheme>
</a:themeOverride>
</file>

<file path=ppt/theme/themeOverride11.xml><?xml version="1.0" encoding="utf-8"?>
<a:themeOverride xmlns:a="http://schemas.openxmlformats.org/drawingml/2006/main">
  <a:clrScheme name="深色">
    <a:dk1>
      <a:srgbClr val="522D12"/>
    </a:dk1>
    <a:lt1>
      <a:srgbClr val="FFFFFF"/>
    </a:lt1>
    <a:dk2>
      <a:srgbClr val="FFFFFF"/>
    </a:dk2>
    <a:lt2>
      <a:srgbClr val="FFE3CA"/>
    </a:lt2>
    <a:accent1>
      <a:srgbClr val="F56A00"/>
    </a:accent1>
    <a:accent2>
      <a:srgbClr val="FA8B01"/>
    </a:accent2>
    <a:accent3>
      <a:srgbClr val="FFAD03"/>
    </a:accent3>
    <a:accent4>
      <a:srgbClr val="FFC243"/>
    </a:accent4>
    <a:accent5>
      <a:srgbClr val="FFCF70"/>
    </a:accent5>
    <a:accent6>
      <a:srgbClr val="CEA7EE"/>
    </a:accent6>
    <a:hlink>
      <a:srgbClr val="F56A00"/>
    </a:hlink>
    <a:folHlink>
      <a:srgbClr val="FA8B01"/>
    </a:folHlink>
  </a:clrScheme>
</a:themeOverride>
</file>

<file path=ppt/theme/themeOverride12.xml><?xml version="1.0" encoding="utf-8"?>
<a:themeOverride xmlns:a="http://schemas.openxmlformats.org/drawingml/2006/main">
  <a:clrScheme name="自定义 76">
    <a:dk1>
      <a:srgbClr val="00584E"/>
    </a:dk1>
    <a:lt1>
      <a:srgbClr val="EEFFFD"/>
    </a:lt1>
    <a:dk2>
      <a:srgbClr val="FFFFFF"/>
    </a:dk2>
    <a:lt2>
      <a:srgbClr val="FDFFFF"/>
    </a:lt2>
    <a:accent1>
      <a:srgbClr val="00BCA7"/>
    </a:accent1>
    <a:accent2>
      <a:srgbClr val="6BFFB8"/>
    </a:accent2>
    <a:accent3>
      <a:srgbClr val="2CEAA3"/>
    </a:accent3>
    <a:accent4>
      <a:srgbClr val="AAEFDF"/>
    </a:accent4>
    <a:accent5>
      <a:srgbClr val="9EE37D"/>
    </a:accent5>
    <a:accent6>
      <a:srgbClr val="63C132"/>
    </a:accent6>
    <a:hlink>
      <a:srgbClr val="304FFE"/>
    </a:hlink>
    <a:folHlink>
      <a:srgbClr val="492067"/>
    </a:folHlink>
  </a:clrScheme>
</a:themeOverride>
</file>

<file path=ppt/theme/themeOverride13.xml><?xml version="1.0" encoding="utf-8"?>
<a:themeOverride xmlns:a="http://schemas.openxmlformats.org/drawingml/2006/main">
  <a:clrScheme name="自定义 1">
    <a:dk1>
      <a:srgbClr val="522D12"/>
    </a:dk1>
    <a:lt1>
      <a:srgbClr val="FFFFFF"/>
    </a:lt1>
    <a:dk2>
      <a:srgbClr val="FFFFFF"/>
    </a:dk2>
    <a:lt2>
      <a:srgbClr val="FFE3CA"/>
    </a:lt2>
    <a:accent1>
      <a:srgbClr val="F56A00"/>
    </a:accent1>
    <a:accent2>
      <a:srgbClr val="FA8B01"/>
    </a:accent2>
    <a:accent3>
      <a:srgbClr val="FFAD03"/>
    </a:accent3>
    <a:accent4>
      <a:srgbClr val="FFC243"/>
    </a:accent4>
    <a:accent5>
      <a:srgbClr val="FFCF70"/>
    </a:accent5>
    <a:accent6>
      <a:srgbClr val="CEA7EE"/>
    </a:accent6>
    <a:hlink>
      <a:srgbClr val="F56A00"/>
    </a:hlink>
    <a:folHlink>
      <a:srgbClr val="FA8B01"/>
    </a:folHlink>
  </a:clrScheme>
</a:themeOverride>
</file>

<file path=ppt/theme/themeOverride14.xml><?xml version="1.0" encoding="utf-8"?>
<a:themeOverride xmlns:a="http://schemas.openxmlformats.org/drawingml/2006/main">
  <a:clrScheme name="自定义 1">
    <a:dk1>
      <a:srgbClr val="522D12"/>
    </a:dk1>
    <a:lt1>
      <a:srgbClr val="FFFFFF"/>
    </a:lt1>
    <a:dk2>
      <a:srgbClr val="FFFFFF"/>
    </a:dk2>
    <a:lt2>
      <a:srgbClr val="FFE3CA"/>
    </a:lt2>
    <a:accent1>
      <a:srgbClr val="F56A00"/>
    </a:accent1>
    <a:accent2>
      <a:srgbClr val="FA8B01"/>
    </a:accent2>
    <a:accent3>
      <a:srgbClr val="FFAD03"/>
    </a:accent3>
    <a:accent4>
      <a:srgbClr val="FFC243"/>
    </a:accent4>
    <a:accent5>
      <a:srgbClr val="FFCF70"/>
    </a:accent5>
    <a:accent6>
      <a:srgbClr val="CEA7EE"/>
    </a:accent6>
    <a:hlink>
      <a:srgbClr val="F56A00"/>
    </a:hlink>
    <a:folHlink>
      <a:srgbClr val="FA8B01"/>
    </a:folHlink>
  </a:clrScheme>
</a:themeOverride>
</file>

<file path=ppt/theme/themeOverride15.xml><?xml version="1.0" encoding="utf-8"?>
<a:themeOverride xmlns:a="http://schemas.openxmlformats.org/drawingml/2006/main">
  <a:clrScheme name="自定义 1">
    <a:dk1>
      <a:srgbClr val="522D12"/>
    </a:dk1>
    <a:lt1>
      <a:srgbClr val="FFFFFF"/>
    </a:lt1>
    <a:dk2>
      <a:srgbClr val="FFFFFF"/>
    </a:dk2>
    <a:lt2>
      <a:srgbClr val="FFE3CA"/>
    </a:lt2>
    <a:accent1>
      <a:srgbClr val="F56A00"/>
    </a:accent1>
    <a:accent2>
      <a:srgbClr val="FA8B01"/>
    </a:accent2>
    <a:accent3>
      <a:srgbClr val="FFAD03"/>
    </a:accent3>
    <a:accent4>
      <a:srgbClr val="FFC243"/>
    </a:accent4>
    <a:accent5>
      <a:srgbClr val="FFCF70"/>
    </a:accent5>
    <a:accent6>
      <a:srgbClr val="CEA7EE"/>
    </a:accent6>
    <a:hlink>
      <a:srgbClr val="F56A00"/>
    </a:hlink>
    <a:folHlink>
      <a:srgbClr val="FA8B01"/>
    </a:folHlink>
  </a:clrScheme>
</a:themeOverride>
</file>

<file path=ppt/theme/themeOverride16.xml><?xml version="1.0" encoding="utf-8"?>
<a:themeOverride xmlns:a="http://schemas.openxmlformats.org/drawingml/2006/main">
  <a:clrScheme name="自定义 1">
    <a:dk1>
      <a:srgbClr val="522D12"/>
    </a:dk1>
    <a:lt1>
      <a:srgbClr val="FFFFFF"/>
    </a:lt1>
    <a:dk2>
      <a:srgbClr val="FFFFFF"/>
    </a:dk2>
    <a:lt2>
      <a:srgbClr val="FFE3CA"/>
    </a:lt2>
    <a:accent1>
      <a:srgbClr val="F56A00"/>
    </a:accent1>
    <a:accent2>
      <a:srgbClr val="FA8B01"/>
    </a:accent2>
    <a:accent3>
      <a:srgbClr val="FFAD03"/>
    </a:accent3>
    <a:accent4>
      <a:srgbClr val="FFC243"/>
    </a:accent4>
    <a:accent5>
      <a:srgbClr val="FFCF70"/>
    </a:accent5>
    <a:accent6>
      <a:srgbClr val="CEA7EE"/>
    </a:accent6>
    <a:hlink>
      <a:srgbClr val="F56A00"/>
    </a:hlink>
    <a:folHlink>
      <a:srgbClr val="FA8B01"/>
    </a:folHlink>
  </a:clrScheme>
</a:themeOverride>
</file>

<file path=ppt/theme/themeOverride17.xml><?xml version="1.0" encoding="utf-8"?>
<a:themeOverride xmlns:a="http://schemas.openxmlformats.org/drawingml/2006/main">
  <a:clrScheme name="自定义 1">
    <a:dk1>
      <a:srgbClr val="522D12"/>
    </a:dk1>
    <a:lt1>
      <a:srgbClr val="FFFFFF"/>
    </a:lt1>
    <a:dk2>
      <a:srgbClr val="FFFFFF"/>
    </a:dk2>
    <a:lt2>
      <a:srgbClr val="FFE3CA"/>
    </a:lt2>
    <a:accent1>
      <a:srgbClr val="F56A00"/>
    </a:accent1>
    <a:accent2>
      <a:srgbClr val="FA8B01"/>
    </a:accent2>
    <a:accent3>
      <a:srgbClr val="FFAD03"/>
    </a:accent3>
    <a:accent4>
      <a:srgbClr val="FFC243"/>
    </a:accent4>
    <a:accent5>
      <a:srgbClr val="FFCF70"/>
    </a:accent5>
    <a:accent6>
      <a:srgbClr val="CEA7EE"/>
    </a:accent6>
    <a:hlink>
      <a:srgbClr val="F56A00"/>
    </a:hlink>
    <a:folHlink>
      <a:srgbClr val="FA8B01"/>
    </a:folHlink>
  </a:clrScheme>
</a:themeOverride>
</file>

<file path=ppt/theme/themeOverride18.xml><?xml version="1.0" encoding="utf-8"?>
<a:themeOverride xmlns:a="http://schemas.openxmlformats.org/drawingml/2006/main">
  <a:clrScheme name="自定义 76">
    <a:dk1>
      <a:srgbClr val="522D12"/>
    </a:dk1>
    <a:lt1>
      <a:srgbClr val="FFFFFF"/>
    </a:lt1>
    <a:dk2>
      <a:srgbClr val="FFFFFF"/>
    </a:dk2>
    <a:lt2>
      <a:srgbClr val="FFE3CA"/>
    </a:lt2>
    <a:accent1>
      <a:srgbClr val="F56A00"/>
    </a:accent1>
    <a:accent2>
      <a:srgbClr val="FA8B01"/>
    </a:accent2>
    <a:accent3>
      <a:srgbClr val="FFAD03"/>
    </a:accent3>
    <a:accent4>
      <a:srgbClr val="FFC243"/>
    </a:accent4>
    <a:accent5>
      <a:srgbClr val="FFCF70"/>
    </a:accent5>
    <a:accent6>
      <a:srgbClr val="CEA7EE"/>
    </a:accent6>
    <a:hlink>
      <a:srgbClr val="F56A00"/>
    </a:hlink>
    <a:folHlink>
      <a:srgbClr val="FA8B01"/>
    </a:folHlink>
  </a:clrScheme>
</a:themeOverride>
</file>

<file path=ppt/theme/themeOverride19.xml><?xml version="1.0" encoding="utf-8"?>
<a:themeOverride xmlns:a="http://schemas.openxmlformats.org/drawingml/2006/main">
  <a:clrScheme name="自定义 76">
    <a:dk1>
      <a:srgbClr val="522D12"/>
    </a:dk1>
    <a:lt1>
      <a:srgbClr val="FFFFFF"/>
    </a:lt1>
    <a:dk2>
      <a:srgbClr val="FFFFFF"/>
    </a:dk2>
    <a:lt2>
      <a:srgbClr val="FFE3CA"/>
    </a:lt2>
    <a:accent1>
      <a:srgbClr val="F56A00"/>
    </a:accent1>
    <a:accent2>
      <a:srgbClr val="FA8B01"/>
    </a:accent2>
    <a:accent3>
      <a:srgbClr val="FFAD03"/>
    </a:accent3>
    <a:accent4>
      <a:srgbClr val="FFC243"/>
    </a:accent4>
    <a:accent5>
      <a:srgbClr val="FFCF70"/>
    </a:accent5>
    <a:accent6>
      <a:srgbClr val="CEA7EE"/>
    </a:accent6>
    <a:hlink>
      <a:srgbClr val="F56A00"/>
    </a:hlink>
    <a:folHlink>
      <a:srgbClr val="FA8B01"/>
    </a:folHlink>
  </a:clrScheme>
</a:themeOverride>
</file>

<file path=ppt/theme/themeOverride2.xml><?xml version="1.0" encoding="utf-8"?>
<a:themeOverride xmlns:a="http://schemas.openxmlformats.org/drawingml/2006/main">
  <a:clrScheme name="深色">
    <a:dk1>
      <a:srgbClr val="522D12"/>
    </a:dk1>
    <a:lt1>
      <a:srgbClr val="FFFFFF"/>
    </a:lt1>
    <a:dk2>
      <a:srgbClr val="FFFFFF"/>
    </a:dk2>
    <a:lt2>
      <a:srgbClr val="FFE3CA"/>
    </a:lt2>
    <a:accent1>
      <a:srgbClr val="F56A00"/>
    </a:accent1>
    <a:accent2>
      <a:srgbClr val="FA8B01"/>
    </a:accent2>
    <a:accent3>
      <a:srgbClr val="FFAD03"/>
    </a:accent3>
    <a:accent4>
      <a:srgbClr val="FFC243"/>
    </a:accent4>
    <a:accent5>
      <a:srgbClr val="FFCF70"/>
    </a:accent5>
    <a:accent6>
      <a:srgbClr val="CEA7EE"/>
    </a:accent6>
    <a:hlink>
      <a:srgbClr val="F56A00"/>
    </a:hlink>
    <a:folHlink>
      <a:srgbClr val="FA8B01"/>
    </a:folHlink>
  </a:clrScheme>
</a:themeOverride>
</file>

<file path=ppt/theme/themeOverride20.xml><?xml version="1.0" encoding="utf-8"?>
<a:themeOverride xmlns:a="http://schemas.openxmlformats.org/drawingml/2006/main">
  <a:clrScheme name="自定义 76">
    <a:dk1>
      <a:srgbClr val="522D12"/>
    </a:dk1>
    <a:lt1>
      <a:srgbClr val="FFFFFF"/>
    </a:lt1>
    <a:dk2>
      <a:srgbClr val="FFFFFF"/>
    </a:dk2>
    <a:lt2>
      <a:srgbClr val="FFE3CA"/>
    </a:lt2>
    <a:accent1>
      <a:srgbClr val="F56A00"/>
    </a:accent1>
    <a:accent2>
      <a:srgbClr val="FA8B01"/>
    </a:accent2>
    <a:accent3>
      <a:srgbClr val="FFAD03"/>
    </a:accent3>
    <a:accent4>
      <a:srgbClr val="FFC243"/>
    </a:accent4>
    <a:accent5>
      <a:srgbClr val="FFCF70"/>
    </a:accent5>
    <a:accent6>
      <a:srgbClr val="CEA7EE"/>
    </a:accent6>
    <a:hlink>
      <a:srgbClr val="F56A00"/>
    </a:hlink>
    <a:folHlink>
      <a:srgbClr val="FA8B01"/>
    </a:folHlink>
  </a:clrScheme>
</a:themeOverride>
</file>

<file path=ppt/theme/themeOverride21.xml><?xml version="1.0" encoding="utf-8"?>
<a:themeOverride xmlns:a="http://schemas.openxmlformats.org/drawingml/2006/main">
  <a:clrScheme name="自定义 76">
    <a:dk1>
      <a:srgbClr val="522D12"/>
    </a:dk1>
    <a:lt1>
      <a:srgbClr val="FFFFFF"/>
    </a:lt1>
    <a:dk2>
      <a:srgbClr val="FFFFFF"/>
    </a:dk2>
    <a:lt2>
      <a:srgbClr val="FFE3CA"/>
    </a:lt2>
    <a:accent1>
      <a:srgbClr val="F56A00"/>
    </a:accent1>
    <a:accent2>
      <a:srgbClr val="FA8B01"/>
    </a:accent2>
    <a:accent3>
      <a:srgbClr val="FFAD03"/>
    </a:accent3>
    <a:accent4>
      <a:srgbClr val="FFC243"/>
    </a:accent4>
    <a:accent5>
      <a:srgbClr val="FFCF70"/>
    </a:accent5>
    <a:accent6>
      <a:srgbClr val="CEA7EE"/>
    </a:accent6>
    <a:hlink>
      <a:srgbClr val="F56A00"/>
    </a:hlink>
    <a:folHlink>
      <a:srgbClr val="FA8B01"/>
    </a:folHlink>
  </a:clrScheme>
</a:themeOverride>
</file>

<file path=ppt/theme/themeOverride22.xml><?xml version="1.0" encoding="utf-8"?>
<a:themeOverride xmlns:a="http://schemas.openxmlformats.org/drawingml/2006/main">
  <a:clrScheme name="自定义 76">
    <a:dk1>
      <a:srgbClr val="522D12"/>
    </a:dk1>
    <a:lt1>
      <a:srgbClr val="FFFFFF"/>
    </a:lt1>
    <a:dk2>
      <a:srgbClr val="FFFFFF"/>
    </a:dk2>
    <a:lt2>
      <a:srgbClr val="FFE3CA"/>
    </a:lt2>
    <a:accent1>
      <a:srgbClr val="F56A00"/>
    </a:accent1>
    <a:accent2>
      <a:srgbClr val="FA8B01"/>
    </a:accent2>
    <a:accent3>
      <a:srgbClr val="FFAD03"/>
    </a:accent3>
    <a:accent4>
      <a:srgbClr val="FFC243"/>
    </a:accent4>
    <a:accent5>
      <a:srgbClr val="FFCF70"/>
    </a:accent5>
    <a:accent6>
      <a:srgbClr val="CEA7EE"/>
    </a:accent6>
    <a:hlink>
      <a:srgbClr val="F56A00"/>
    </a:hlink>
    <a:folHlink>
      <a:srgbClr val="FA8B01"/>
    </a:folHlink>
  </a:clrScheme>
</a:themeOverride>
</file>

<file path=ppt/theme/themeOverride23.xml><?xml version="1.0" encoding="utf-8"?>
<a:themeOverride xmlns:a="http://schemas.openxmlformats.org/drawingml/2006/main">
  <a:clrScheme name="自定义 76">
    <a:dk1>
      <a:srgbClr val="522D12"/>
    </a:dk1>
    <a:lt1>
      <a:srgbClr val="FFFFFF"/>
    </a:lt1>
    <a:dk2>
      <a:srgbClr val="FFFFFF"/>
    </a:dk2>
    <a:lt2>
      <a:srgbClr val="FFE3CA"/>
    </a:lt2>
    <a:accent1>
      <a:srgbClr val="F56A00"/>
    </a:accent1>
    <a:accent2>
      <a:srgbClr val="FA8B01"/>
    </a:accent2>
    <a:accent3>
      <a:srgbClr val="FFAD03"/>
    </a:accent3>
    <a:accent4>
      <a:srgbClr val="FFC243"/>
    </a:accent4>
    <a:accent5>
      <a:srgbClr val="FFCF70"/>
    </a:accent5>
    <a:accent6>
      <a:srgbClr val="CEA7EE"/>
    </a:accent6>
    <a:hlink>
      <a:srgbClr val="F56A00"/>
    </a:hlink>
    <a:folHlink>
      <a:srgbClr val="FA8B01"/>
    </a:folHlink>
  </a:clrScheme>
</a:themeOverride>
</file>

<file path=ppt/theme/themeOverride24.xml><?xml version="1.0" encoding="utf-8"?>
<a:themeOverride xmlns:a="http://schemas.openxmlformats.org/drawingml/2006/main">
  <a:clrScheme name="自定义 76">
    <a:dk1>
      <a:srgbClr val="00584E"/>
    </a:dk1>
    <a:lt1>
      <a:srgbClr val="EEFFFD"/>
    </a:lt1>
    <a:dk2>
      <a:srgbClr val="FFFFFF"/>
    </a:dk2>
    <a:lt2>
      <a:srgbClr val="FDFFFF"/>
    </a:lt2>
    <a:accent1>
      <a:srgbClr val="00BCA7"/>
    </a:accent1>
    <a:accent2>
      <a:srgbClr val="6BFFB8"/>
    </a:accent2>
    <a:accent3>
      <a:srgbClr val="2CEAA3"/>
    </a:accent3>
    <a:accent4>
      <a:srgbClr val="AAEFDF"/>
    </a:accent4>
    <a:accent5>
      <a:srgbClr val="9EE37D"/>
    </a:accent5>
    <a:accent6>
      <a:srgbClr val="63C132"/>
    </a:accent6>
    <a:hlink>
      <a:srgbClr val="304FFE"/>
    </a:hlink>
    <a:folHlink>
      <a:srgbClr val="492067"/>
    </a:folHlink>
  </a:clrScheme>
</a:themeOverride>
</file>

<file path=ppt/theme/themeOverride25.xml><?xml version="1.0" encoding="utf-8"?>
<a:themeOverride xmlns:a="http://schemas.openxmlformats.org/drawingml/2006/main">
  <a:clrScheme name="自定义 76">
    <a:dk1>
      <a:srgbClr val="00584E"/>
    </a:dk1>
    <a:lt1>
      <a:srgbClr val="EEFFFD"/>
    </a:lt1>
    <a:dk2>
      <a:srgbClr val="FFFFFF"/>
    </a:dk2>
    <a:lt2>
      <a:srgbClr val="FDFFFF"/>
    </a:lt2>
    <a:accent1>
      <a:srgbClr val="00BCA7"/>
    </a:accent1>
    <a:accent2>
      <a:srgbClr val="6BFFB8"/>
    </a:accent2>
    <a:accent3>
      <a:srgbClr val="2CEAA3"/>
    </a:accent3>
    <a:accent4>
      <a:srgbClr val="AAEFDF"/>
    </a:accent4>
    <a:accent5>
      <a:srgbClr val="9EE37D"/>
    </a:accent5>
    <a:accent6>
      <a:srgbClr val="63C132"/>
    </a:accent6>
    <a:hlink>
      <a:srgbClr val="304FFE"/>
    </a:hlink>
    <a:folHlink>
      <a:srgbClr val="492067"/>
    </a:folHlink>
  </a:clrScheme>
</a:themeOverride>
</file>

<file path=ppt/theme/themeOverride26.xml><?xml version="1.0" encoding="utf-8"?>
<a:themeOverride xmlns:a="http://schemas.openxmlformats.org/drawingml/2006/main">
  <a:clrScheme name="自定义 76">
    <a:dk1>
      <a:srgbClr val="00584E"/>
    </a:dk1>
    <a:lt1>
      <a:srgbClr val="EEFFFD"/>
    </a:lt1>
    <a:dk2>
      <a:srgbClr val="FFFFFF"/>
    </a:dk2>
    <a:lt2>
      <a:srgbClr val="FDFFFF"/>
    </a:lt2>
    <a:accent1>
      <a:srgbClr val="00BCA7"/>
    </a:accent1>
    <a:accent2>
      <a:srgbClr val="6BFFB8"/>
    </a:accent2>
    <a:accent3>
      <a:srgbClr val="2CEAA3"/>
    </a:accent3>
    <a:accent4>
      <a:srgbClr val="AAEFDF"/>
    </a:accent4>
    <a:accent5>
      <a:srgbClr val="9EE37D"/>
    </a:accent5>
    <a:accent6>
      <a:srgbClr val="63C132"/>
    </a:accent6>
    <a:hlink>
      <a:srgbClr val="304FFE"/>
    </a:hlink>
    <a:folHlink>
      <a:srgbClr val="492067"/>
    </a:folHlink>
  </a:clrScheme>
</a:themeOverride>
</file>

<file path=ppt/theme/themeOverride27.xml><?xml version="1.0" encoding="utf-8"?>
<a:themeOverride xmlns:a="http://schemas.openxmlformats.org/drawingml/2006/main">
  <a:clrScheme name="自定义 1">
    <a:dk1>
      <a:srgbClr val="522D12"/>
    </a:dk1>
    <a:lt1>
      <a:srgbClr val="FFFFFF"/>
    </a:lt1>
    <a:dk2>
      <a:srgbClr val="FFFFFF"/>
    </a:dk2>
    <a:lt2>
      <a:srgbClr val="FFE3CA"/>
    </a:lt2>
    <a:accent1>
      <a:srgbClr val="F56A00"/>
    </a:accent1>
    <a:accent2>
      <a:srgbClr val="FA8B01"/>
    </a:accent2>
    <a:accent3>
      <a:srgbClr val="FFAD03"/>
    </a:accent3>
    <a:accent4>
      <a:srgbClr val="FFC243"/>
    </a:accent4>
    <a:accent5>
      <a:srgbClr val="FFCF70"/>
    </a:accent5>
    <a:accent6>
      <a:srgbClr val="CEA7EE"/>
    </a:accent6>
    <a:hlink>
      <a:srgbClr val="F56A00"/>
    </a:hlink>
    <a:folHlink>
      <a:srgbClr val="FA8B01"/>
    </a:folHlink>
  </a:clrScheme>
</a:themeOverride>
</file>

<file path=ppt/theme/themeOverride28.xml><?xml version="1.0" encoding="utf-8"?>
<a:themeOverride xmlns:a="http://schemas.openxmlformats.org/drawingml/2006/main">
  <a:clrScheme name="自定义 1">
    <a:dk1>
      <a:srgbClr val="522D12"/>
    </a:dk1>
    <a:lt1>
      <a:srgbClr val="FFFFFF"/>
    </a:lt1>
    <a:dk2>
      <a:srgbClr val="FFFFFF"/>
    </a:dk2>
    <a:lt2>
      <a:srgbClr val="FFE3CA"/>
    </a:lt2>
    <a:accent1>
      <a:srgbClr val="F56A00"/>
    </a:accent1>
    <a:accent2>
      <a:srgbClr val="FA8B01"/>
    </a:accent2>
    <a:accent3>
      <a:srgbClr val="FFAD03"/>
    </a:accent3>
    <a:accent4>
      <a:srgbClr val="FFC243"/>
    </a:accent4>
    <a:accent5>
      <a:srgbClr val="FFCF70"/>
    </a:accent5>
    <a:accent6>
      <a:srgbClr val="CEA7EE"/>
    </a:accent6>
    <a:hlink>
      <a:srgbClr val="F56A00"/>
    </a:hlink>
    <a:folHlink>
      <a:srgbClr val="FA8B01"/>
    </a:folHlink>
  </a:clrScheme>
</a:themeOverride>
</file>

<file path=ppt/theme/themeOverride29.xml><?xml version="1.0" encoding="utf-8"?>
<a:themeOverride xmlns:a="http://schemas.openxmlformats.org/drawingml/2006/main">
  <a:clrScheme name="自定义 1">
    <a:dk1>
      <a:srgbClr val="522D12"/>
    </a:dk1>
    <a:lt1>
      <a:srgbClr val="FFFFFF"/>
    </a:lt1>
    <a:dk2>
      <a:srgbClr val="FFFFFF"/>
    </a:dk2>
    <a:lt2>
      <a:srgbClr val="FFE3CA"/>
    </a:lt2>
    <a:accent1>
      <a:srgbClr val="F56A00"/>
    </a:accent1>
    <a:accent2>
      <a:srgbClr val="FA8B01"/>
    </a:accent2>
    <a:accent3>
      <a:srgbClr val="FFAD03"/>
    </a:accent3>
    <a:accent4>
      <a:srgbClr val="FFC243"/>
    </a:accent4>
    <a:accent5>
      <a:srgbClr val="FFCF70"/>
    </a:accent5>
    <a:accent6>
      <a:srgbClr val="CEA7EE"/>
    </a:accent6>
    <a:hlink>
      <a:srgbClr val="F56A00"/>
    </a:hlink>
    <a:folHlink>
      <a:srgbClr val="FA8B01"/>
    </a:folHlink>
  </a:clrScheme>
</a:themeOverride>
</file>

<file path=ppt/theme/themeOverride3.xml><?xml version="1.0" encoding="utf-8"?>
<a:themeOverride xmlns:a="http://schemas.openxmlformats.org/drawingml/2006/main">
  <a:clrScheme name="深色">
    <a:dk1>
      <a:srgbClr val="522D12"/>
    </a:dk1>
    <a:lt1>
      <a:srgbClr val="FFFFFF"/>
    </a:lt1>
    <a:dk2>
      <a:srgbClr val="FFFFFF"/>
    </a:dk2>
    <a:lt2>
      <a:srgbClr val="FFE3CA"/>
    </a:lt2>
    <a:accent1>
      <a:srgbClr val="F56A00"/>
    </a:accent1>
    <a:accent2>
      <a:srgbClr val="FA8B01"/>
    </a:accent2>
    <a:accent3>
      <a:srgbClr val="FFAD03"/>
    </a:accent3>
    <a:accent4>
      <a:srgbClr val="FFC243"/>
    </a:accent4>
    <a:accent5>
      <a:srgbClr val="FFCF70"/>
    </a:accent5>
    <a:accent6>
      <a:srgbClr val="CEA7EE"/>
    </a:accent6>
    <a:hlink>
      <a:srgbClr val="F56A00"/>
    </a:hlink>
    <a:folHlink>
      <a:srgbClr val="FA8B01"/>
    </a:folHlink>
  </a:clrScheme>
</a:themeOverride>
</file>

<file path=ppt/theme/themeOverride30.xml><?xml version="1.0" encoding="utf-8"?>
<a:themeOverride xmlns:a="http://schemas.openxmlformats.org/drawingml/2006/main">
  <a:clrScheme name="自定义 1">
    <a:dk1>
      <a:srgbClr val="522D12"/>
    </a:dk1>
    <a:lt1>
      <a:srgbClr val="FFFFFF"/>
    </a:lt1>
    <a:dk2>
      <a:srgbClr val="FFFFFF"/>
    </a:dk2>
    <a:lt2>
      <a:srgbClr val="FFE3CA"/>
    </a:lt2>
    <a:accent1>
      <a:srgbClr val="F56A00"/>
    </a:accent1>
    <a:accent2>
      <a:srgbClr val="FA8B01"/>
    </a:accent2>
    <a:accent3>
      <a:srgbClr val="FFAD03"/>
    </a:accent3>
    <a:accent4>
      <a:srgbClr val="FFC243"/>
    </a:accent4>
    <a:accent5>
      <a:srgbClr val="FFCF70"/>
    </a:accent5>
    <a:accent6>
      <a:srgbClr val="CEA7EE"/>
    </a:accent6>
    <a:hlink>
      <a:srgbClr val="F56A00"/>
    </a:hlink>
    <a:folHlink>
      <a:srgbClr val="FA8B01"/>
    </a:folHlink>
  </a:clrScheme>
</a:themeOverride>
</file>

<file path=ppt/theme/themeOverride31.xml><?xml version="1.0" encoding="utf-8"?>
<a:themeOverride xmlns:a="http://schemas.openxmlformats.org/drawingml/2006/main">
  <a:clrScheme name="自定义 1">
    <a:dk1>
      <a:srgbClr val="522D12"/>
    </a:dk1>
    <a:lt1>
      <a:srgbClr val="FFFFFF"/>
    </a:lt1>
    <a:dk2>
      <a:srgbClr val="FFFFFF"/>
    </a:dk2>
    <a:lt2>
      <a:srgbClr val="FFE3CA"/>
    </a:lt2>
    <a:accent1>
      <a:srgbClr val="F56A00"/>
    </a:accent1>
    <a:accent2>
      <a:srgbClr val="FA8B01"/>
    </a:accent2>
    <a:accent3>
      <a:srgbClr val="FFAD03"/>
    </a:accent3>
    <a:accent4>
      <a:srgbClr val="FFC243"/>
    </a:accent4>
    <a:accent5>
      <a:srgbClr val="FFCF70"/>
    </a:accent5>
    <a:accent6>
      <a:srgbClr val="CEA7EE"/>
    </a:accent6>
    <a:hlink>
      <a:srgbClr val="F56A00"/>
    </a:hlink>
    <a:folHlink>
      <a:srgbClr val="FA8B01"/>
    </a:folHlink>
  </a:clrScheme>
</a:themeOverride>
</file>

<file path=ppt/theme/themeOverride32.xml><?xml version="1.0" encoding="utf-8"?>
<a:themeOverride xmlns:a="http://schemas.openxmlformats.org/drawingml/2006/main">
  <a:clrScheme name="自定义 1">
    <a:dk1>
      <a:srgbClr val="522D12"/>
    </a:dk1>
    <a:lt1>
      <a:srgbClr val="FFFFFF"/>
    </a:lt1>
    <a:dk2>
      <a:srgbClr val="FFFFFF"/>
    </a:dk2>
    <a:lt2>
      <a:srgbClr val="FFE3CA"/>
    </a:lt2>
    <a:accent1>
      <a:srgbClr val="F56A00"/>
    </a:accent1>
    <a:accent2>
      <a:srgbClr val="FA8B01"/>
    </a:accent2>
    <a:accent3>
      <a:srgbClr val="FFAD03"/>
    </a:accent3>
    <a:accent4>
      <a:srgbClr val="FFC243"/>
    </a:accent4>
    <a:accent5>
      <a:srgbClr val="FFCF70"/>
    </a:accent5>
    <a:accent6>
      <a:srgbClr val="CEA7EE"/>
    </a:accent6>
    <a:hlink>
      <a:srgbClr val="F56A00"/>
    </a:hlink>
    <a:folHlink>
      <a:srgbClr val="FA8B01"/>
    </a:folHlink>
  </a:clrScheme>
</a:themeOverride>
</file>

<file path=ppt/theme/themeOverride33.xml><?xml version="1.0" encoding="utf-8"?>
<a:themeOverride xmlns:a="http://schemas.openxmlformats.org/drawingml/2006/main">
  <a:clrScheme name="自定义 1">
    <a:dk1>
      <a:srgbClr val="522D12"/>
    </a:dk1>
    <a:lt1>
      <a:srgbClr val="FFFFFF"/>
    </a:lt1>
    <a:dk2>
      <a:srgbClr val="FFFFFF"/>
    </a:dk2>
    <a:lt2>
      <a:srgbClr val="FFE3CA"/>
    </a:lt2>
    <a:accent1>
      <a:srgbClr val="F56A00"/>
    </a:accent1>
    <a:accent2>
      <a:srgbClr val="FA8B01"/>
    </a:accent2>
    <a:accent3>
      <a:srgbClr val="FFAD03"/>
    </a:accent3>
    <a:accent4>
      <a:srgbClr val="FFC243"/>
    </a:accent4>
    <a:accent5>
      <a:srgbClr val="FFCF70"/>
    </a:accent5>
    <a:accent6>
      <a:srgbClr val="CEA7EE"/>
    </a:accent6>
    <a:hlink>
      <a:srgbClr val="F56A00"/>
    </a:hlink>
    <a:folHlink>
      <a:srgbClr val="FA8B01"/>
    </a:folHlink>
  </a:clrScheme>
</a:themeOverride>
</file>

<file path=ppt/theme/themeOverride34.xml><?xml version="1.0" encoding="utf-8"?>
<a:themeOverride xmlns:a="http://schemas.openxmlformats.org/drawingml/2006/main">
  <a:clrScheme name="自定义 1">
    <a:dk1>
      <a:srgbClr val="522D12"/>
    </a:dk1>
    <a:lt1>
      <a:srgbClr val="FFFFFF"/>
    </a:lt1>
    <a:dk2>
      <a:srgbClr val="FFFFFF"/>
    </a:dk2>
    <a:lt2>
      <a:srgbClr val="FFE3CA"/>
    </a:lt2>
    <a:accent1>
      <a:srgbClr val="F56A00"/>
    </a:accent1>
    <a:accent2>
      <a:srgbClr val="FA8B01"/>
    </a:accent2>
    <a:accent3>
      <a:srgbClr val="FFAD03"/>
    </a:accent3>
    <a:accent4>
      <a:srgbClr val="FFC243"/>
    </a:accent4>
    <a:accent5>
      <a:srgbClr val="FFCF70"/>
    </a:accent5>
    <a:accent6>
      <a:srgbClr val="CEA7EE"/>
    </a:accent6>
    <a:hlink>
      <a:srgbClr val="F56A00"/>
    </a:hlink>
    <a:folHlink>
      <a:srgbClr val="FA8B01"/>
    </a:folHlink>
  </a:clrScheme>
</a:themeOverride>
</file>

<file path=ppt/theme/themeOverride35.xml><?xml version="1.0" encoding="utf-8"?>
<a:themeOverride xmlns:a="http://schemas.openxmlformats.org/drawingml/2006/main">
  <a:clrScheme name="自定义 1">
    <a:dk1>
      <a:srgbClr val="522D12"/>
    </a:dk1>
    <a:lt1>
      <a:srgbClr val="FFFFFF"/>
    </a:lt1>
    <a:dk2>
      <a:srgbClr val="FFFFFF"/>
    </a:dk2>
    <a:lt2>
      <a:srgbClr val="FFE3CA"/>
    </a:lt2>
    <a:accent1>
      <a:srgbClr val="F56A00"/>
    </a:accent1>
    <a:accent2>
      <a:srgbClr val="FA8B01"/>
    </a:accent2>
    <a:accent3>
      <a:srgbClr val="FFAD03"/>
    </a:accent3>
    <a:accent4>
      <a:srgbClr val="FFC243"/>
    </a:accent4>
    <a:accent5>
      <a:srgbClr val="FFCF70"/>
    </a:accent5>
    <a:accent6>
      <a:srgbClr val="CEA7EE"/>
    </a:accent6>
    <a:hlink>
      <a:srgbClr val="F56A00"/>
    </a:hlink>
    <a:folHlink>
      <a:srgbClr val="FA8B01"/>
    </a:folHlink>
  </a:clrScheme>
</a:themeOverride>
</file>

<file path=ppt/theme/themeOverride36.xml><?xml version="1.0" encoding="utf-8"?>
<a:themeOverride xmlns:a="http://schemas.openxmlformats.org/drawingml/2006/main">
  <a:clrScheme name="自定义 1">
    <a:dk1>
      <a:srgbClr val="522D12"/>
    </a:dk1>
    <a:lt1>
      <a:srgbClr val="FFFFFF"/>
    </a:lt1>
    <a:dk2>
      <a:srgbClr val="FFFFFF"/>
    </a:dk2>
    <a:lt2>
      <a:srgbClr val="FFE3CA"/>
    </a:lt2>
    <a:accent1>
      <a:srgbClr val="F56A00"/>
    </a:accent1>
    <a:accent2>
      <a:srgbClr val="FA8B01"/>
    </a:accent2>
    <a:accent3>
      <a:srgbClr val="FFAD03"/>
    </a:accent3>
    <a:accent4>
      <a:srgbClr val="FFC243"/>
    </a:accent4>
    <a:accent5>
      <a:srgbClr val="FFCF70"/>
    </a:accent5>
    <a:accent6>
      <a:srgbClr val="CEA7EE"/>
    </a:accent6>
    <a:hlink>
      <a:srgbClr val="F56A00"/>
    </a:hlink>
    <a:folHlink>
      <a:srgbClr val="FA8B01"/>
    </a:folHlink>
  </a:clrScheme>
</a:themeOverride>
</file>

<file path=ppt/theme/themeOverride37.xml><?xml version="1.0" encoding="utf-8"?>
<a:themeOverride xmlns:a="http://schemas.openxmlformats.org/drawingml/2006/main">
  <a:clrScheme name="自定义 1">
    <a:dk1>
      <a:srgbClr val="522D12"/>
    </a:dk1>
    <a:lt1>
      <a:srgbClr val="FFFFFF"/>
    </a:lt1>
    <a:dk2>
      <a:srgbClr val="FFFFFF"/>
    </a:dk2>
    <a:lt2>
      <a:srgbClr val="FFE3CA"/>
    </a:lt2>
    <a:accent1>
      <a:srgbClr val="F56A00"/>
    </a:accent1>
    <a:accent2>
      <a:srgbClr val="FA8B01"/>
    </a:accent2>
    <a:accent3>
      <a:srgbClr val="FFAD03"/>
    </a:accent3>
    <a:accent4>
      <a:srgbClr val="FFC243"/>
    </a:accent4>
    <a:accent5>
      <a:srgbClr val="FFCF70"/>
    </a:accent5>
    <a:accent6>
      <a:srgbClr val="CEA7EE"/>
    </a:accent6>
    <a:hlink>
      <a:srgbClr val="F56A00"/>
    </a:hlink>
    <a:folHlink>
      <a:srgbClr val="FA8B01"/>
    </a:folHlink>
  </a:clrScheme>
</a:themeOverride>
</file>

<file path=ppt/theme/themeOverride38.xml><?xml version="1.0" encoding="utf-8"?>
<a:themeOverride xmlns:a="http://schemas.openxmlformats.org/drawingml/2006/main">
  <a:clrScheme name="自定义 1">
    <a:dk1>
      <a:srgbClr val="522D12"/>
    </a:dk1>
    <a:lt1>
      <a:srgbClr val="FFFFFF"/>
    </a:lt1>
    <a:dk2>
      <a:srgbClr val="FFFFFF"/>
    </a:dk2>
    <a:lt2>
      <a:srgbClr val="FFE3CA"/>
    </a:lt2>
    <a:accent1>
      <a:srgbClr val="F56A00"/>
    </a:accent1>
    <a:accent2>
      <a:srgbClr val="FA8B01"/>
    </a:accent2>
    <a:accent3>
      <a:srgbClr val="FFAD03"/>
    </a:accent3>
    <a:accent4>
      <a:srgbClr val="FFC243"/>
    </a:accent4>
    <a:accent5>
      <a:srgbClr val="FFCF70"/>
    </a:accent5>
    <a:accent6>
      <a:srgbClr val="CEA7EE"/>
    </a:accent6>
    <a:hlink>
      <a:srgbClr val="F56A00"/>
    </a:hlink>
    <a:folHlink>
      <a:srgbClr val="FA8B01"/>
    </a:folHlink>
  </a:clrScheme>
</a:themeOverride>
</file>

<file path=ppt/theme/themeOverride39.xml><?xml version="1.0" encoding="utf-8"?>
<a:themeOverride xmlns:a="http://schemas.openxmlformats.org/drawingml/2006/main">
  <a:clrScheme name="自定义 1">
    <a:dk1>
      <a:srgbClr val="522D12"/>
    </a:dk1>
    <a:lt1>
      <a:srgbClr val="FFFFFF"/>
    </a:lt1>
    <a:dk2>
      <a:srgbClr val="FFFFFF"/>
    </a:dk2>
    <a:lt2>
      <a:srgbClr val="FFE3CA"/>
    </a:lt2>
    <a:accent1>
      <a:srgbClr val="F56A00"/>
    </a:accent1>
    <a:accent2>
      <a:srgbClr val="FA8B01"/>
    </a:accent2>
    <a:accent3>
      <a:srgbClr val="FFAD03"/>
    </a:accent3>
    <a:accent4>
      <a:srgbClr val="FFC243"/>
    </a:accent4>
    <a:accent5>
      <a:srgbClr val="FFCF70"/>
    </a:accent5>
    <a:accent6>
      <a:srgbClr val="CEA7EE"/>
    </a:accent6>
    <a:hlink>
      <a:srgbClr val="F56A00"/>
    </a:hlink>
    <a:folHlink>
      <a:srgbClr val="FA8B01"/>
    </a:folHlink>
  </a:clrScheme>
</a:themeOverride>
</file>

<file path=ppt/theme/themeOverride4.xml><?xml version="1.0" encoding="utf-8"?>
<a:themeOverride xmlns:a="http://schemas.openxmlformats.org/drawingml/2006/main">
  <a:clrScheme name="深色">
    <a:dk1>
      <a:srgbClr val="522D12"/>
    </a:dk1>
    <a:lt1>
      <a:srgbClr val="FFFFFF"/>
    </a:lt1>
    <a:dk2>
      <a:srgbClr val="FFFFFF"/>
    </a:dk2>
    <a:lt2>
      <a:srgbClr val="FFE3CA"/>
    </a:lt2>
    <a:accent1>
      <a:srgbClr val="F56A00"/>
    </a:accent1>
    <a:accent2>
      <a:srgbClr val="FA8B01"/>
    </a:accent2>
    <a:accent3>
      <a:srgbClr val="FFAD03"/>
    </a:accent3>
    <a:accent4>
      <a:srgbClr val="FFC243"/>
    </a:accent4>
    <a:accent5>
      <a:srgbClr val="FFCF70"/>
    </a:accent5>
    <a:accent6>
      <a:srgbClr val="CEA7EE"/>
    </a:accent6>
    <a:hlink>
      <a:srgbClr val="F56A00"/>
    </a:hlink>
    <a:folHlink>
      <a:srgbClr val="FA8B01"/>
    </a:folHlink>
  </a:clrScheme>
</a:themeOverride>
</file>

<file path=ppt/theme/themeOverride40.xml><?xml version="1.0" encoding="utf-8"?>
<a:themeOverride xmlns:a="http://schemas.openxmlformats.org/drawingml/2006/main">
  <a:clrScheme name="自定义 1">
    <a:dk1>
      <a:srgbClr val="522D12"/>
    </a:dk1>
    <a:lt1>
      <a:srgbClr val="FFFFFF"/>
    </a:lt1>
    <a:dk2>
      <a:srgbClr val="FFFFFF"/>
    </a:dk2>
    <a:lt2>
      <a:srgbClr val="FFE3CA"/>
    </a:lt2>
    <a:accent1>
      <a:srgbClr val="F56A00"/>
    </a:accent1>
    <a:accent2>
      <a:srgbClr val="FA8B01"/>
    </a:accent2>
    <a:accent3>
      <a:srgbClr val="FFAD03"/>
    </a:accent3>
    <a:accent4>
      <a:srgbClr val="FFC243"/>
    </a:accent4>
    <a:accent5>
      <a:srgbClr val="FFCF70"/>
    </a:accent5>
    <a:accent6>
      <a:srgbClr val="CEA7EE"/>
    </a:accent6>
    <a:hlink>
      <a:srgbClr val="F56A00"/>
    </a:hlink>
    <a:folHlink>
      <a:srgbClr val="FA8B01"/>
    </a:folHlink>
  </a:clrScheme>
</a:themeOverride>
</file>

<file path=ppt/theme/themeOverride41.xml><?xml version="1.0" encoding="utf-8"?>
<a:themeOverride xmlns:a="http://schemas.openxmlformats.org/drawingml/2006/main">
  <a:clrScheme name="自定义 1">
    <a:dk1>
      <a:srgbClr val="522D12"/>
    </a:dk1>
    <a:lt1>
      <a:srgbClr val="FFFFFF"/>
    </a:lt1>
    <a:dk2>
      <a:srgbClr val="FFFFFF"/>
    </a:dk2>
    <a:lt2>
      <a:srgbClr val="FFE3CA"/>
    </a:lt2>
    <a:accent1>
      <a:srgbClr val="F56A00"/>
    </a:accent1>
    <a:accent2>
      <a:srgbClr val="FA8B01"/>
    </a:accent2>
    <a:accent3>
      <a:srgbClr val="FFAD03"/>
    </a:accent3>
    <a:accent4>
      <a:srgbClr val="FFC243"/>
    </a:accent4>
    <a:accent5>
      <a:srgbClr val="FFCF70"/>
    </a:accent5>
    <a:accent6>
      <a:srgbClr val="CEA7EE"/>
    </a:accent6>
    <a:hlink>
      <a:srgbClr val="F56A00"/>
    </a:hlink>
    <a:folHlink>
      <a:srgbClr val="FA8B01"/>
    </a:folHlink>
  </a:clrScheme>
</a:themeOverride>
</file>

<file path=ppt/theme/themeOverride42.xml><?xml version="1.0" encoding="utf-8"?>
<a:themeOverride xmlns:a="http://schemas.openxmlformats.org/drawingml/2006/main">
  <a:clrScheme name="自定义 1">
    <a:dk1>
      <a:srgbClr val="522D12"/>
    </a:dk1>
    <a:lt1>
      <a:srgbClr val="FFFFFF"/>
    </a:lt1>
    <a:dk2>
      <a:srgbClr val="FFFFFF"/>
    </a:dk2>
    <a:lt2>
      <a:srgbClr val="FFE3CA"/>
    </a:lt2>
    <a:accent1>
      <a:srgbClr val="F56A00"/>
    </a:accent1>
    <a:accent2>
      <a:srgbClr val="FA8B01"/>
    </a:accent2>
    <a:accent3>
      <a:srgbClr val="FFAD03"/>
    </a:accent3>
    <a:accent4>
      <a:srgbClr val="FFC243"/>
    </a:accent4>
    <a:accent5>
      <a:srgbClr val="FFCF70"/>
    </a:accent5>
    <a:accent6>
      <a:srgbClr val="CEA7EE"/>
    </a:accent6>
    <a:hlink>
      <a:srgbClr val="F56A00"/>
    </a:hlink>
    <a:folHlink>
      <a:srgbClr val="FA8B01"/>
    </a:folHlink>
  </a:clrScheme>
</a:themeOverride>
</file>

<file path=ppt/theme/themeOverride5.xml><?xml version="1.0" encoding="utf-8"?>
<a:themeOverride xmlns:a="http://schemas.openxmlformats.org/drawingml/2006/main">
  <a:clrScheme name="深色">
    <a:dk1>
      <a:srgbClr val="522D12"/>
    </a:dk1>
    <a:lt1>
      <a:srgbClr val="FFFFFF"/>
    </a:lt1>
    <a:dk2>
      <a:srgbClr val="FFFFFF"/>
    </a:dk2>
    <a:lt2>
      <a:srgbClr val="FFE3CA"/>
    </a:lt2>
    <a:accent1>
      <a:srgbClr val="F56A00"/>
    </a:accent1>
    <a:accent2>
      <a:srgbClr val="FA8B01"/>
    </a:accent2>
    <a:accent3>
      <a:srgbClr val="FFAD03"/>
    </a:accent3>
    <a:accent4>
      <a:srgbClr val="FFC243"/>
    </a:accent4>
    <a:accent5>
      <a:srgbClr val="FFCF70"/>
    </a:accent5>
    <a:accent6>
      <a:srgbClr val="CEA7EE"/>
    </a:accent6>
    <a:hlink>
      <a:srgbClr val="F56A00"/>
    </a:hlink>
    <a:folHlink>
      <a:srgbClr val="FA8B01"/>
    </a:folHlink>
  </a:clrScheme>
</a:themeOverride>
</file>

<file path=ppt/theme/themeOverride6.xml><?xml version="1.0" encoding="utf-8"?>
<a:themeOverride xmlns:a="http://schemas.openxmlformats.org/drawingml/2006/main">
  <a:clrScheme name="深色">
    <a:dk1>
      <a:srgbClr val="522D12"/>
    </a:dk1>
    <a:lt1>
      <a:srgbClr val="FFFFFF"/>
    </a:lt1>
    <a:dk2>
      <a:srgbClr val="FFFFFF"/>
    </a:dk2>
    <a:lt2>
      <a:srgbClr val="FFE3CA"/>
    </a:lt2>
    <a:accent1>
      <a:srgbClr val="F56A00"/>
    </a:accent1>
    <a:accent2>
      <a:srgbClr val="FA8B01"/>
    </a:accent2>
    <a:accent3>
      <a:srgbClr val="FFAD03"/>
    </a:accent3>
    <a:accent4>
      <a:srgbClr val="FFC243"/>
    </a:accent4>
    <a:accent5>
      <a:srgbClr val="FFCF70"/>
    </a:accent5>
    <a:accent6>
      <a:srgbClr val="CEA7EE"/>
    </a:accent6>
    <a:hlink>
      <a:srgbClr val="F56A00"/>
    </a:hlink>
    <a:folHlink>
      <a:srgbClr val="FA8B01"/>
    </a:folHlink>
  </a:clrScheme>
</a:themeOverride>
</file>

<file path=ppt/theme/themeOverride7.xml><?xml version="1.0" encoding="utf-8"?>
<a:themeOverride xmlns:a="http://schemas.openxmlformats.org/drawingml/2006/main">
  <a:clrScheme name="深色">
    <a:dk1>
      <a:srgbClr val="522D12"/>
    </a:dk1>
    <a:lt1>
      <a:srgbClr val="FFFFFF"/>
    </a:lt1>
    <a:dk2>
      <a:srgbClr val="FFFFFF"/>
    </a:dk2>
    <a:lt2>
      <a:srgbClr val="FFE3CA"/>
    </a:lt2>
    <a:accent1>
      <a:srgbClr val="F56A00"/>
    </a:accent1>
    <a:accent2>
      <a:srgbClr val="FA8B01"/>
    </a:accent2>
    <a:accent3>
      <a:srgbClr val="FFAD03"/>
    </a:accent3>
    <a:accent4>
      <a:srgbClr val="FFC243"/>
    </a:accent4>
    <a:accent5>
      <a:srgbClr val="FFCF70"/>
    </a:accent5>
    <a:accent6>
      <a:srgbClr val="CEA7EE"/>
    </a:accent6>
    <a:hlink>
      <a:srgbClr val="F56A00"/>
    </a:hlink>
    <a:folHlink>
      <a:srgbClr val="FA8B01"/>
    </a:folHlink>
  </a:clrScheme>
</a:themeOverride>
</file>

<file path=ppt/theme/themeOverride8.xml><?xml version="1.0" encoding="utf-8"?>
<a:themeOverride xmlns:a="http://schemas.openxmlformats.org/drawingml/2006/main">
  <a:clrScheme name="深色">
    <a:dk1>
      <a:srgbClr val="522D12"/>
    </a:dk1>
    <a:lt1>
      <a:srgbClr val="FFFFFF"/>
    </a:lt1>
    <a:dk2>
      <a:srgbClr val="FFFFFF"/>
    </a:dk2>
    <a:lt2>
      <a:srgbClr val="FFE3CA"/>
    </a:lt2>
    <a:accent1>
      <a:srgbClr val="F56A00"/>
    </a:accent1>
    <a:accent2>
      <a:srgbClr val="FA8B01"/>
    </a:accent2>
    <a:accent3>
      <a:srgbClr val="FFAD03"/>
    </a:accent3>
    <a:accent4>
      <a:srgbClr val="FFC243"/>
    </a:accent4>
    <a:accent5>
      <a:srgbClr val="FFCF70"/>
    </a:accent5>
    <a:accent6>
      <a:srgbClr val="CEA7EE"/>
    </a:accent6>
    <a:hlink>
      <a:srgbClr val="F56A00"/>
    </a:hlink>
    <a:folHlink>
      <a:srgbClr val="FA8B01"/>
    </a:folHlink>
  </a:clrScheme>
</a:themeOverride>
</file>

<file path=ppt/theme/themeOverride9.xml><?xml version="1.0" encoding="utf-8"?>
<a:themeOverride xmlns:a="http://schemas.openxmlformats.org/drawingml/2006/main">
  <a:clrScheme name="深色">
    <a:dk1>
      <a:srgbClr val="522D12"/>
    </a:dk1>
    <a:lt1>
      <a:srgbClr val="FFFFFF"/>
    </a:lt1>
    <a:dk2>
      <a:srgbClr val="FFFFFF"/>
    </a:dk2>
    <a:lt2>
      <a:srgbClr val="FFE3CA"/>
    </a:lt2>
    <a:accent1>
      <a:srgbClr val="F56A00"/>
    </a:accent1>
    <a:accent2>
      <a:srgbClr val="FA8B01"/>
    </a:accent2>
    <a:accent3>
      <a:srgbClr val="FFAD03"/>
    </a:accent3>
    <a:accent4>
      <a:srgbClr val="FFC243"/>
    </a:accent4>
    <a:accent5>
      <a:srgbClr val="FFCF70"/>
    </a:accent5>
    <a:accent6>
      <a:srgbClr val="CEA7EE"/>
    </a:accent6>
    <a:hlink>
      <a:srgbClr val="F56A00"/>
    </a:hlink>
    <a:folHlink>
      <a:srgbClr val="FA8B01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646</Words>
  <Application>Microsoft Office PowerPoint</Application>
  <PresentationFormat>宽屏</PresentationFormat>
  <Paragraphs>58</Paragraphs>
  <Slides>13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6</vt:i4>
      </vt:variant>
      <vt:variant>
        <vt:lpstr>幻灯片标题</vt:lpstr>
      </vt:variant>
      <vt:variant>
        <vt:i4>13</vt:i4>
      </vt:variant>
    </vt:vector>
  </HeadingPairs>
  <TitlesOfParts>
    <vt:vector size="36" baseType="lpstr">
      <vt:lpstr>OPPOSans H</vt:lpstr>
      <vt:lpstr>Roboto Medium</vt:lpstr>
      <vt:lpstr>Roboto Regular</vt:lpstr>
      <vt:lpstr>等线</vt:lpstr>
      <vt:lpstr>等线 Light</vt:lpstr>
      <vt:lpstr>隶书</vt:lpstr>
      <vt:lpstr>思源黑体 CN</vt:lpstr>
      <vt:lpstr>思源黑体 CN Heavy</vt:lpstr>
      <vt:lpstr>思源黑体 CN Medium</vt:lpstr>
      <vt:lpstr>思源黑体 CN Normal</vt:lpstr>
      <vt:lpstr>思源黑体 CN Regular</vt:lpstr>
      <vt:lpstr>宋体</vt:lpstr>
      <vt:lpstr>微软雅黑</vt:lpstr>
      <vt:lpstr>Arial</vt:lpstr>
      <vt:lpstr>Calibri</vt:lpstr>
      <vt:lpstr>Franklin Gothic Book</vt:lpstr>
      <vt:lpstr>Franklin Gothic Medium</vt:lpstr>
      <vt:lpstr>Office 主题​​_2025855845</vt:lpstr>
      <vt:lpstr>2_Office Theme_2025855842</vt:lpstr>
      <vt:lpstr>1_Office Theme_2025855840</vt:lpstr>
      <vt:lpstr>2_Office Theme_2025855841</vt:lpstr>
      <vt:lpstr>2_Office Theme_2025855843</vt:lpstr>
      <vt:lpstr>Office 主题​​_2025855855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2023-05-30T03:39:44Z</dcterms:created>
  <dcterms:modified xsi:type="dcterms:W3CDTF">2023-05-30T03:43:16Z</dcterms:modified>
</cp:coreProperties>
</file>

<file path=docProps/thumbnail.jpeg>
</file>